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9" r:id="rId5"/>
    <p:sldMasterId id="214748373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y="5143500" cx="9144000"/>
  <p:notesSz cx="6858000" cy="9144000"/>
  <p:embeddedFontLst>
    <p:embeddedFont>
      <p:font typeface="Montserrat"/>
      <p:regular r:id="rId50"/>
      <p:bold r:id="rId51"/>
      <p:italic r:id="rId52"/>
      <p:boldItalic r:id="rId53"/>
    </p:embeddedFont>
    <p:embeddedFont>
      <p:font typeface="Montserrat Medium"/>
      <p:regular r:id="rId54"/>
      <p:bold r:id="rId55"/>
      <p:italic r:id="rId56"/>
      <p:boldItalic r:id="rId57"/>
    </p:embeddedFont>
    <p:embeddedFont>
      <p:font typeface="Montserrat Light"/>
      <p:regular r:id="rId58"/>
      <p:bold r:id="rId59"/>
      <p:italic r:id="rId60"/>
      <p:boldItalic r:id="rId61"/>
    </p:embeddedFont>
    <p:embeddedFont>
      <p:font typeface="Esteban"/>
      <p:regular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A0D7324-D89B-452C-9996-11A74394C038}">
  <a:tblStyle styleId="{BA0D7324-D89B-452C-9996-11A74394C038}"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Esteban-regular.fntdata"/><Relationship Id="rId61" Type="http://schemas.openxmlformats.org/officeDocument/2006/relationships/font" Target="fonts/MontserratLight-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MontserratLight-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Montserrat-bold.fntdata"/><Relationship Id="rId50" Type="http://schemas.openxmlformats.org/officeDocument/2006/relationships/font" Target="fonts/Montserrat-regular.fntdata"/><Relationship Id="rId53" Type="http://schemas.openxmlformats.org/officeDocument/2006/relationships/font" Target="fonts/Montserrat-boldItalic.fntdata"/><Relationship Id="rId52" Type="http://schemas.openxmlformats.org/officeDocument/2006/relationships/font" Target="fonts/Montserrat-italic.fntdata"/><Relationship Id="rId11" Type="http://schemas.openxmlformats.org/officeDocument/2006/relationships/slide" Target="slides/slide4.xml"/><Relationship Id="rId55" Type="http://schemas.openxmlformats.org/officeDocument/2006/relationships/font" Target="fonts/MontserratMedium-bold.fntdata"/><Relationship Id="rId10" Type="http://schemas.openxmlformats.org/officeDocument/2006/relationships/slide" Target="slides/slide3.xml"/><Relationship Id="rId54" Type="http://schemas.openxmlformats.org/officeDocument/2006/relationships/font" Target="fonts/MontserratMedium-regular.fntdata"/><Relationship Id="rId13" Type="http://schemas.openxmlformats.org/officeDocument/2006/relationships/slide" Target="slides/slide6.xml"/><Relationship Id="rId57" Type="http://schemas.openxmlformats.org/officeDocument/2006/relationships/font" Target="fonts/MontserratMedium-boldItalic.fntdata"/><Relationship Id="rId12" Type="http://schemas.openxmlformats.org/officeDocument/2006/relationships/slide" Target="slides/slide5.xml"/><Relationship Id="rId56" Type="http://schemas.openxmlformats.org/officeDocument/2006/relationships/font" Target="fonts/MontserratMedium-italic.fntdata"/><Relationship Id="rId15" Type="http://schemas.openxmlformats.org/officeDocument/2006/relationships/slide" Target="slides/slide8.xml"/><Relationship Id="rId59" Type="http://schemas.openxmlformats.org/officeDocument/2006/relationships/font" Target="fonts/MontserratLight-bold.fntdata"/><Relationship Id="rId14" Type="http://schemas.openxmlformats.org/officeDocument/2006/relationships/slide" Target="slides/slide7.xml"/><Relationship Id="rId58" Type="http://schemas.openxmlformats.org/officeDocument/2006/relationships/font" Target="fonts/MontserratLight-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1973d8146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11973d81468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11973d81468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1ef6285d67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11ef6285d67_0_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lang="en" sz="1150">
                <a:solidFill>
                  <a:srgbClr val="2D5C88"/>
                </a:solidFill>
                <a:latin typeface="Montserrat"/>
                <a:ea typeface="Montserrat"/>
                <a:cs typeface="Montserrat"/>
                <a:sym typeface="Montserrat"/>
              </a:rPr>
              <a:t>(AT)</a:t>
            </a:r>
            <a:endParaRPr sz="1400"/>
          </a:p>
          <a:p>
            <a:pPr indent="0" lvl="0" marL="0" rtl="0" algn="l">
              <a:lnSpc>
                <a:spcPct val="115000"/>
              </a:lnSpc>
              <a:spcBef>
                <a:spcPts val="1800"/>
              </a:spcBef>
              <a:spcAft>
                <a:spcPts val="1500"/>
              </a:spcAft>
              <a:buNone/>
            </a:pPr>
            <a:r>
              <a:t/>
            </a:r>
            <a:endParaRPr/>
          </a:p>
        </p:txBody>
      </p:sp>
      <p:sp>
        <p:nvSpPr>
          <p:cNvPr id="526" name="Google Shape;526;g11ef6285d67_0_4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1ef6285d67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11ef6285d67_0_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lang="en" sz="1150">
                <a:solidFill>
                  <a:srgbClr val="2D5C88"/>
                </a:solidFill>
                <a:latin typeface="Montserrat"/>
                <a:ea typeface="Montserrat"/>
                <a:cs typeface="Montserrat"/>
                <a:sym typeface="Montserrat"/>
              </a:rPr>
              <a:t>(AT)</a:t>
            </a:r>
            <a:endParaRPr sz="1400"/>
          </a:p>
          <a:p>
            <a:pPr indent="0" lvl="0" marL="0" rtl="0" algn="l">
              <a:lnSpc>
                <a:spcPct val="115000"/>
              </a:lnSpc>
              <a:spcBef>
                <a:spcPts val="1800"/>
              </a:spcBef>
              <a:spcAft>
                <a:spcPts val="1500"/>
              </a:spcAft>
              <a:buNone/>
            </a:pPr>
            <a:r>
              <a:t/>
            </a:r>
            <a:endParaRPr/>
          </a:p>
        </p:txBody>
      </p:sp>
      <p:sp>
        <p:nvSpPr>
          <p:cNvPr id="535" name="Google Shape;535;g11ef6285d67_0_3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1db3f60c0c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11db3f60c0c_0_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rPr lang="en"/>
              <a:t>CD</a:t>
            </a:r>
            <a:endParaRPr/>
          </a:p>
        </p:txBody>
      </p:sp>
      <p:sp>
        <p:nvSpPr>
          <p:cNvPr id="546" name="Google Shape;546;g11db3f60c0c_0_1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1ef6285d67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11ef6285d67_0_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rPr lang="en"/>
              <a:t>CD</a:t>
            </a:r>
            <a:endParaRPr/>
          </a:p>
        </p:txBody>
      </p:sp>
      <p:sp>
        <p:nvSpPr>
          <p:cNvPr id="553" name="Google Shape;553;g11ef6285d67_0_5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1ef6285d67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11ef6285d67_0_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rPr lang="en"/>
              <a:t>CD</a:t>
            </a:r>
            <a:endParaRPr/>
          </a:p>
        </p:txBody>
      </p:sp>
      <p:sp>
        <p:nvSpPr>
          <p:cNvPr id="561" name="Google Shape;561;g11ef6285d67_0_5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11ef6285d67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11ef6285d67_0_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rPr lang="en"/>
              <a:t>CD</a:t>
            </a:r>
            <a:endParaRPr/>
          </a:p>
        </p:txBody>
      </p:sp>
      <p:sp>
        <p:nvSpPr>
          <p:cNvPr id="568" name="Google Shape;568;g11ef6285d67_0_6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11db3f60c0c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11db3f60c0c_0_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lang="en" sz="1150">
                <a:solidFill>
                  <a:srgbClr val="2D5C88"/>
                </a:solidFill>
                <a:latin typeface="Montserrat"/>
                <a:ea typeface="Montserrat"/>
                <a:cs typeface="Montserrat"/>
                <a:sym typeface="Montserrat"/>
              </a:rPr>
              <a:t>CD</a:t>
            </a:r>
            <a:endParaRPr sz="1150">
              <a:solidFill>
                <a:srgbClr val="2D5C88"/>
              </a:solidFill>
              <a:latin typeface="Montserrat"/>
              <a:ea typeface="Montserrat"/>
              <a:cs typeface="Montserrat"/>
              <a:sym typeface="Montserrat"/>
            </a:endParaRPr>
          </a:p>
          <a:p>
            <a:pPr indent="0" lvl="0" marL="914400" rtl="0" algn="l">
              <a:lnSpc>
                <a:spcPct val="115000"/>
              </a:lnSpc>
              <a:spcBef>
                <a:spcPts val="1800"/>
              </a:spcBef>
              <a:spcAft>
                <a:spcPts val="0"/>
              </a:spcAft>
              <a:buNone/>
            </a:pPr>
            <a:r>
              <a:rPr lang="en" sz="1150">
                <a:solidFill>
                  <a:srgbClr val="2D5C88"/>
                </a:solidFill>
                <a:latin typeface="Montserrat"/>
                <a:ea typeface="Montserrat"/>
                <a:cs typeface="Montserrat"/>
                <a:sym typeface="Montserrat"/>
              </a:rPr>
              <a:t>Mass Update Contributions</a:t>
            </a:r>
            <a:endParaRPr sz="1150">
              <a:solidFill>
                <a:srgbClr val="444444"/>
              </a:solidFill>
              <a:latin typeface="Montserrat"/>
              <a:ea typeface="Montserrat"/>
              <a:cs typeface="Montserrat"/>
              <a:sym typeface="Montserrat"/>
            </a:endParaRPr>
          </a:p>
          <a:p>
            <a:pPr indent="-298450" lvl="1" marL="914400" rtl="0" algn="l">
              <a:lnSpc>
                <a:spcPct val="115000"/>
              </a:lnSpc>
              <a:spcBef>
                <a:spcPts val="1800"/>
              </a:spcBef>
              <a:spcAft>
                <a:spcPts val="0"/>
              </a:spcAft>
              <a:buClr>
                <a:srgbClr val="444444"/>
              </a:buClr>
              <a:buSzPts val="1100"/>
              <a:buAutoNum type="alphaLcPeriod"/>
            </a:pPr>
            <a:r>
              <a:rPr lang="en" sz="1150">
                <a:solidFill>
                  <a:srgbClr val="2D5C88"/>
                </a:solidFill>
                <a:latin typeface="Montserrat"/>
                <a:ea typeface="Montserrat"/>
                <a:cs typeface="Montserrat"/>
                <a:sym typeface="Montserrat"/>
              </a:rPr>
              <a:t>Contributions Search Export</a:t>
            </a:r>
            <a:r>
              <a:rPr lang="en" sz="1150">
                <a:solidFill>
                  <a:srgbClr val="444444"/>
                </a:solidFill>
                <a:latin typeface="Montserrat"/>
                <a:ea typeface="Montserrat"/>
                <a:cs typeface="Montserrat"/>
                <a:sym typeface="Montserrat"/>
              </a:rPr>
              <a:t> </a:t>
            </a:r>
            <a:endParaRPr sz="1150">
              <a:solidFill>
                <a:srgbClr val="444444"/>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444444"/>
              </a:buClr>
              <a:buSzPts val="1100"/>
              <a:buAutoNum type="alphaLcPeriod"/>
            </a:pPr>
            <a:r>
              <a:rPr lang="en" sz="1150">
                <a:solidFill>
                  <a:srgbClr val="2D5C88"/>
                </a:solidFill>
                <a:latin typeface="Montserrat"/>
                <a:ea typeface="Montserrat"/>
                <a:cs typeface="Montserrat"/>
                <a:sym typeface="Montserrat"/>
              </a:rPr>
              <a:t>Bundles Page</a:t>
            </a:r>
            <a:r>
              <a:rPr lang="en" sz="1150">
                <a:solidFill>
                  <a:srgbClr val="444444"/>
                </a:solidFill>
                <a:latin typeface="Montserrat"/>
                <a:ea typeface="Montserrat"/>
                <a:cs typeface="Montserrat"/>
                <a:sym typeface="Montserrat"/>
              </a:rPr>
              <a:t> - we added a Reference ID </a:t>
            </a:r>
            <a:endParaRPr sz="1150">
              <a:solidFill>
                <a:srgbClr val="444444"/>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444444"/>
              </a:buClr>
              <a:buSzPts val="1100"/>
              <a:buAutoNum type="alphaLcPeriod"/>
            </a:pPr>
            <a:r>
              <a:rPr lang="en" sz="1150">
                <a:solidFill>
                  <a:srgbClr val="2D5C88"/>
                </a:solidFill>
                <a:latin typeface="Montserrat"/>
                <a:ea typeface="Montserrat"/>
                <a:cs typeface="Montserrat"/>
                <a:sym typeface="Montserrat"/>
              </a:rPr>
              <a:t>One-Time Giving </a:t>
            </a:r>
            <a:r>
              <a:rPr lang="en" sz="1150">
                <a:solidFill>
                  <a:srgbClr val="444444"/>
                </a:solidFill>
                <a:latin typeface="Montserrat"/>
                <a:ea typeface="Montserrat"/>
                <a:cs typeface="Montserrat"/>
                <a:sym typeface="Montserrat"/>
              </a:rPr>
              <a:t>- setting to expand Notes field by default </a:t>
            </a:r>
            <a:endParaRPr sz="1150">
              <a:solidFill>
                <a:srgbClr val="444444"/>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444444"/>
              </a:buClr>
              <a:buSzPts val="1100"/>
              <a:buAutoNum type="alphaLcPeriod"/>
            </a:pPr>
            <a:r>
              <a:rPr lang="en" sz="1150">
                <a:solidFill>
                  <a:srgbClr val="2D5C88"/>
                </a:solidFill>
                <a:latin typeface="Montserrat"/>
                <a:ea typeface="Montserrat"/>
                <a:cs typeface="Montserrat"/>
                <a:sym typeface="Montserrat"/>
              </a:rPr>
              <a:t>Recurring Giving</a:t>
            </a:r>
            <a:r>
              <a:rPr lang="en" sz="1150">
                <a:solidFill>
                  <a:srgbClr val="444444"/>
                </a:solidFill>
                <a:latin typeface="Montserrat"/>
                <a:ea typeface="Montserrat"/>
                <a:cs typeface="Montserrat"/>
                <a:sym typeface="Montserrat"/>
              </a:rPr>
              <a:t> - edit their recurring gift, both for the Fund and amount</a:t>
            </a:r>
            <a:endParaRPr sz="1400"/>
          </a:p>
          <a:p>
            <a:pPr indent="0" lvl="0" marL="0" rtl="0" algn="l">
              <a:lnSpc>
                <a:spcPct val="115000"/>
              </a:lnSpc>
              <a:spcBef>
                <a:spcPts val="1800"/>
              </a:spcBef>
              <a:spcAft>
                <a:spcPts val="1500"/>
              </a:spcAft>
              <a:buNone/>
            </a:pPr>
            <a:r>
              <a:t/>
            </a:r>
            <a:endParaRPr/>
          </a:p>
        </p:txBody>
      </p:sp>
      <p:sp>
        <p:nvSpPr>
          <p:cNvPr id="578" name="Google Shape;578;g11db3f60c0c_0_2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1ef6285d67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11ef6285d67_0_1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lang="en" sz="1150">
                <a:solidFill>
                  <a:srgbClr val="2D5C88"/>
                </a:solidFill>
                <a:latin typeface="Montserrat"/>
                <a:ea typeface="Montserrat"/>
                <a:cs typeface="Montserrat"/>
                <a:sym typeface="Montserrat"/>
              </a:rPr>
              <a:t>CD</a:t>
            </a:r>
            <a:endParaRPr sz="1150">
              <a:solidFill>
                <a:srgbClr val="2D5C88"/>
              </a:solidFill>
              <a:latin typeface="Montserrat"/>
              <a:ea typeface="Montserrat"/>
              <a:cs typeface="Montserrat"/>
              <a:sym typeface="Montserrat"/>
            </a:endParaRPr>
          </a:p>
          <a:p>
            <a:pPr indent="-298450" lvl="1" marL="914400" rtl="0" algn="l">
              <a:lnSpc>
                <a:spcPct val="115000"/>
              </a:lnSpc>
              <a:spcBef>
                <a:spcPts val="1800"/>
              </a:spcBef>
              <a:spcAft>
                <a:spcPts val="0"/>
              </a:spcAft>
              <a:buClr>
                <a:srgbClr val="444444"/>
              </a:buClr>
              <a:buSzPts val="1100"/>
              <a:buAutoNum type="alphaLcPeriod"/>
            </a:pPr>
            <a:r>
              <a:rPr lang="en" sz="1150">
                <a:solidFill>
                  <a:srgbClr val="2D5C88"/>
                </a:solidFill>
                <a:latin typeface="Montserrat"/>
                <a:ea typeface="Montserrat"/>
                <a:cs typeface="Montserrat"/>
                <a:sym typeface="Montserrat"/>
              </a:rPr>
              <a:t>Mass Update Contributions</a:t>
            </a:r>
            <a:endParaRPr sz="1150">
              <a:solidFill>
                <a:srgbClr val="444444"/>
              </a:solidFill>
              <a:latin typeface="Montserrat"/>
              <a:ea typeface="Montserrat"/>
              <a:cs typeface="Montserrat"/>
              <a:sym typeface="Montserrat"/>
            </a:endParaRPr>
          </a:p>
          <a:p>
            <a:pPr indent="-301625" lvl="1" marL="914400" rtl="0" algn="l">
              <a:lnSpc>
                <a:spcPct val="115000"/>
              </a:lnSpc>
              <a:spcBef>
                <a:spcPts val="0"/>
              </a:spcBef>
              <a:spcAft>
                <a:spcPts val="0"/>
              </a:spcAft>
              <a:buClr>
                <a:srgbClr val="444444"/>
              </a:buClr>
              <a:buSzPts val="1150"/>
              <a:buFont typeface="Montserrat"/>
              <a:buAutoNum type="alphaLcPeriod"/>
            </a:pPr>
            <a:r>
              <a:rPr lang="en" sz="1150">
                <a:solidFill>
                  <a:srgbClr val="2D5C88"/>
                </a:solidFill>
                <a:latin typeface="Montserrat"/>
                <a:ea typeface="Montserrat"/>
                <a:cs typeface="Montserrat"/>
                <a:sym typeface="Montserrat"/>
              </a:rPr>
              <a:t>New Failed Gift Task</a:t>
            </a:r>
            <a:r>
              <a:rPr lang="en" sz="1150">
                <a:solidFill>
                  <a:srgbClr val="444444"/>
                </a:solidFill>
                <a:latin typeface="Montserrat"/>
                <a:ea typeface="Montserrat"/>
                <a:cs typeface="Montserrat"/>
                <a:sym typeface="Montserrat"/>
              </a:rPr>
              <a:t> </a:t>
            </a:r>
            <a:endParaRPr sz="1150">
              <a:solidFill>
                <a:srgbClr val="444444"/>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444444"/>
              </a:buClr>
              <a:buSzPts val="1100"/>
              <a:buAutoNum type="alphaLcPeriod"/>
            </a:pPr>
            <a:r>
              <a:rPr lang="en" sz="1150">
                <a:solidFill>
                  <a:srgbClr val="2D5C88"/>
                </a:solidFill>
                <a:latin typeface="Montserrat"/>
                <a:ea typeface="Montserrat"/>
                <a:cs typeface="Montserrat"/>
                <a:sym typeface="Montserrat"/>
              </a:rPr>
              <a:t>Contributions Search Export</a:t>
            </a:r>
            <a:r>
              <a:rPr lang="en" sz="1150">
                <a:solidFill>
                  <a:srgbClr val="444444"/>
                </a:solidFill>
                <a:latin typeface="Montserrat"/>
                <a:ea typeface="Montserrat"/>
                <a:cs typeface="Montserrat"/>
                <a:sym typeface="Montserrat"/>
              </a:rPr>
              <a:t> </a:t>
            </a:r>
            <a:endParaRPr sz="1150">
              <a:solidFill>
                <a:srgbClr val="444444"/>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444444"/>
              </a:buClr>
              <a:buSzPts val="1100"/>
              <a:buAutoNum type="alphaLcPeriod"/>
            </a:pPr>
            <a:r>
              <a:rPr lang="en" sz="1150">
                <a:solidFill>
                  <a:srgbClr val="2D5C88"/>
                </a:solidFill>
                <a:latin typeface="Montserrat"/>
                <a:ea typeface="Montserrat"/>
                <a:cs typeface="Montserrat"/>
                <a:sym typeface="Montserrat"/>
              </a:rPr>
              <a:t>Bundles Page</a:t>
            </a:r>
            <a:r>
              <a:rPr lang="en" sz="1150">
                <a:solidFill>
                  <a:srgbClr val="444444"/>
                </a:solidFill>
                <a:latin typeface="Montserrat"/>
                <a:ea typeface="Montserrat"/>
                <a:cs typeface="Montserrat"/>
                <a:sym typeface="Montserrat"/>
              </a:rPr>
              <a:t> - we added a Reference ID </a:t>
            </a:r>
            <a:endParaRPr sz="1150">
              <a:solidFill>
                <a:srgbClr val="444444"/>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444444"/>
              </a:buClr>
              <a:buSzPts val="1100"/>
              <a:buAutoNum type="alphaLcPeriod"/>
            </a:pPr>
            <a:r>
              <a:rPr lang="en" sz="1150">
                <a:solidFill>
                  <a:srgbClr val="2D5C88"/>
                </a:solidFill>
                <a:latin typeface="Montserrat"/>
                <a:ea typeface="Montserrat"/>
                <a:cs typeface="Montserrat"/>
                <a:sym typeface="Montserrat"/>
              </a:rPr>
              <a:t>One-Time Giving </a:t>
            </a:r>
            <a:r>
              <a:rPr lang="en" sz="1150">
                <a:solidFill>
                  <a:srgbClr val="444444"/>
                </a:solidFill>
                <a:latin typeface="Montserrat"/>
                <a:ea typeface="Montserrat"/>
                <a:cs typeface="Montserrat"/>
                <a:sym typeface="Montserrat"/>
              </a:rPr>
              <a:t>- setting to expand Notes field by default </a:t>
            </a:r>
            <a:endParaRPr sz="1150">
              <a:solidFill>
                <a:srgbClr val="444444"/>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444444"/>
              </a:buClr>
              <a:buSzPts val="1100"/>
              <a:buAutoNum type="alphaLcPeriod"/>
            </a:pPr>
            <a:r>
              <a:rPr lang="en" sz="1150">
                <a:solidFill>
                  <a:srgbClr val="2D5C88"/>
                </a:solidFill>
                <a:latin typeface="Montserrat"/>
                <a:ea typeface="Montserrat"/>
                <a:cs typeface="Montserrat"/>
                <a:sym typeface="Montserrat"/>
              </a:rPr>
              <a:t>Recurring Giving</a:t>
            </a:r>
            <a:r>
              <a:rPr lang="en" sz="1150">
                <a:solidFill>
                  <a:srgbClr val="444444"/>
                </a:solidFill>
                <a:latin typeface="Montserrat"/>
                <a:ea typeface="Montserrat"/>
                <a:cs typeface="Montserrat"/>
                <a:sym typeface="Montserrat"/>
              </a:rPr>
              <a:t> - edit their recurring gift, both for the Fund and amount</a:t>
            </a:r>
            <a:endParaRPr sz="1400"/>
          </a:p>
          <a:p>
            <a:pPr indent="0" lvl="0" marL="0" rtl="0" algn="l">
              <a:lnSpc>
                <a:spcPct val="115000"/>
              </a:lnSpc>
              <a:spcBef>
                <a:spcPts val="1800"/>
              </a:spcBef>
              <a:spcAft>
                <a:spcPts val="1500"/>
              </a:spcAft>
              <a:buNone/>
            </a:pPr>
            <a:r>
              <a:t/>
            </a:r>
            <a:endParaRPr/>
          </a:p>
        </p:txBody>
      </p:sp>
      <p:sp>
        <p:nvSpPr>
          <p:cNvPr id="587" name="Google Shape;587;g11ef6285d67_0_12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1ef6285d67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11ef6285d67_0_1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lang="en" sz="1150">
                <a:solidFill>
                  <a:srgbClr val="2D5C88"/>
                </a:solidFill>
                <a:latin typeface="Montserrat"/>
                <a:ea typeface="Montserrat"/>
                <a:cs typeface="Montserrat"/>
                <a:sym typeface="Montserrat"/>
              </a:rPr>
              <a:t>CD</a:t>
            </a:r>
            <a:endParaRPr sz="1150">
              <a:solidFill>
                <a:srgbClr val="2D5C88"/>
              </a:solidFill>
              <a:latin typeface="Montserrat"/>
              <a:ea typeface="Montserrat"/>
              <a:cs typeface="Montserrat"/>
              <a:sym typeface="Montserrat"/>
            </a:endParaRPr>
          </a:p>
          <a:p>
            <a:pPr indent="-298450" lvl="1" marL="914400" rtl="0" algn="l">
              <a:lnSpc>
                <a:spcPct val="115000"/>
              </a:lnSpc>
              <a:spcBef>
                <a:spcPts val="1800"/>
              </a:spcBef>
              <a:spcAft>
                <a:spcPts val="0"/>
              </a:spcAft>
              <a:buClr>
                <a:srgbClr val="444444"/>
              </a:buClr>
              <a:buSzPts val="1100"/>
              <a:buAutoNum type="alphaLcPeriod"/>
            </a:pPr>
            <a:r>
              <a:rPr lang="en" sz="1150">
                <a:solidFill>
                  <a:srgbClr val="2D5C88"/>
                </a:solidFill>
                <a:latin typeface="Montserrat"/>
                <a:ea typeface="Montserrat"/>
                <a:cs typeface="Montserrat"/>
                <a:sym typeface="Montserrat"/>
              </a:rPr>
              <a:t>Mass Update Contributions</a:t>
            </a:r>
            <a:endParaRPr sz="1150">
              <a:solidFill>
                <a:srgbClr val="444444"/>
              </a:solidFill>
              <a:latin typeface="Montserrat"/>
              <a:ea typeface="Montserrat"/>
              <a:cs typeface="Montserrat"/>
              <a:sym typeface="Montserrat"/>
            </a:endParaRPr>
          </a:p>
          <a:p>
            <a:pPr indent="-301625" lvl="1" marL="914400" rtl="0" algn="l">
              <a:lnSpc>
                <a:spcPct val="115000"/>
              </a:lnSpc>
              <a:spcBef>
                <a:spcPts val="0"/>
              </a:spcBef>
              <a:spcAft>
                <a:spcPts val="0"/>
              </a:spcAft>
              <a:buClr>
                <a:srgbClr val="444444"/>
              </a:buClr>
              <a:buSzPts val="1150"/>
              <a:buFont typeface="Montserrat"/>
              <a:buAutoNum type="alphaLcPeriod"/>
            </a:pPr>
            <a:r>
              <a:rPr lang="en" sz="1150">
                <a:solidFill>
                  <a:srgbClr val="2D5C88"/>
                </a:solidFill>
                <a:latin typeface="Montserrat"/>
                <a:ea typeface="Montserrat"/>
                <a:cs typeface="Montserrat"/>
                <a:sym typeface="Montserrat"/>
              </a:rPr>
              <a:t>New Failed Gift Task</a:t>
            </a:r>
            <a:r>
              <a:rPr lang="en" sz="1150">
                <a:solidFill>
                  <a:srgbClr val="444444"/>
                </a:solidFill>
                <a:latin typeface="Montserrat"/>
                <a:ea typeface="Montserrat"/>
                <a:cs typeface="Montserrat"/>
                <a:sym typeface="Montserrat"/>
              </a:rPr>
              <a:t> </a:t>
            </a:r>
            <a:endParaRPr sz="1150">
              <a:solidFill>
                <a:srgbClr val="444444"/>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444444"/>
              </a:buClr>
              <a:buSzPts val="1100"/>
              <a:buAutoNum type="alphaLcPeriod"/>
            </a:pPr>
            <a:r>
              <a:rPr lang="en" sz="1150">
                <a:solidFill>
                  <a:srgbClr val="2D5C88"/>
                </a:solidFill>
                <a:latin typeface="Montserrat"/>
                <a:ea typeface="Montserrat"/>
                <a:cs typeface="Montserrat"/>
                <a:sym typeface="Montserrat"/>
              </a:rPr>
              <a:t>Contributions Search Export</a:t>
            </a:r>
            <a:r>
              <a:rPr lang="en" sz="1150">
                <a:solidFill>
                  <a:srgbClr val="444444"/>
                </a:solidFill>
                <a:latin typeface="Montserrat"/>
                <a:ea typeface="Montserrat"/>
                <a:cs typeface="Montserrat"/>
                <a:sym typeface="Montserrat"/>
              </a:rPr>
              <a:t> </a:t>
            </a:r>
            <a:endParaRPr sz="1150">
              <a:solidFill>
                <a:srgbClr val="444444"/>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444444"/>
              </a:buClr>
              <a:buSzPts val="1100"/>
              <a:buAutoNum type="alphaLcPeriod"/>
            </a:pPr>
            <a:r>
              <a:rPr lang="en" sz="1150">
                <a:solidFill>
                  <a:srgbClr val="2D5C88"/>
                </a:solidFill>
                <a:latin typeface="Montserrat"/>
                <a:ea typeface="Montserrat"/>
                <a:cs typeface="Montserrat"/>
                <a:sym typeface="Montserrat"/>
              </a:rPr>
              <a:t>Bundles Page</a:t>
            </a:r>
            <a:r>
              <a:rPr lang="en" sz="1150">
                <a:solidFill>
                  <a:srgbClr val="444444"/>
                </a:solidFill>
                <a:latin typeface="Montserrat"/>
                <a:ea typeface="Montserrat"/>
                <a:cs typeface="Montserrat"/>
                <a:sym typeface="Montserrat"/>
              </a:rPr>
              <a:t> - we added a Reference ID </a:t>
            </a:r>
            <a:endParaRPr sz="1150">
              <a:solidFill>
                <a:srgbClr val="444444"/>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444444"/>
              </a:buClr>
              <a:buSzPts val="1100"/>
              <a:buAutoNum type="alphaLcPeriod"/>
            </a:pPr>
            <a:r>
              <a:rPr lang="en" sz="1150">
                <a:solidFill>
                  <a:srgbClr val="2D5C88"/>
                </a:solidFill>
                <a:latin typeface="Montserrat"/>
                <a:ea typeface="Montserrat"/>
                <a:cs typeface="Montserrat"/>
                <a:sym typeface="Montserrat"/>
              </a:rPr>
              <a:t>One-Time Giving </a:t>
            </a:r>
            <a:r>
              <a:rPr lang="en" sz="1150">
                <a:solidFill>
                  <a:srgbClr val="444444"/>
                </a:solidFill>
                <a:latin typeface="Montserrat"/>
                <a:ea typeface="Montserrat"/>
                <a:cs typeface="Montserrat"/>
                <a:sym typeface="Montserrat"/>
              </a:rPr>
              <a:t>- setting to expand Notes field by default </a:t>
            </a:r>
            <a:endParaRPr sz="1150">
              <a:solidFill>
                <a:srgbClr val="444444"/>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444444"/>
              </a:buClr>
              <a:buSzPts val="1100"/>
              <a:buAutoNum type="alphaLcPeriod"/>
            </a:pPr>
            <a:r>
              <a:rPr lang="en" sz="1150">
                <a:solidFill>
                  <a:srgbClr val="2D5C88"/>
                </a:solidFill>
                <a:latin typeface="Montserrat"/>
                <a:ea typeface="Montserrat"/>
                <a:cs typeface="Montserrat"/>
                <a:sym typeface="Montserrat"/>
              </a:rPr>
              <a:t>Recurring Giving</a:t>
            </a:r>
            <a:r>
              <a:rPr lang="en" sz="1150">
                <a:solidFill>
                  <a:srgbClr val="444444"/>
                </a:solidFill>
                <a:latin typeface="Montserrat"/>
                <a:ea typeface="Montserrat"/>
                <a:cs typeface="Montserrat"/>
                <a:sym typeface="Montserrat"/>
              </a:rPr>
              <a:t> - edit their recurring gift, both for the Fund and amount</a:t>
            </a:r>
            <a:endParaRPr sz="1400"/>
          </a:p>
          <a:p>
            <a:pPr indent="0" lvl="0" marL="0" rtl="0" algn="l">
              <a:lnSpc>
                <a:spcPct val="115000"/>
              </a:lnSpc>
              <a:spcBef>
                <a:spcPts val="1800"/>
              </a:spcBef>
              <a:spcAft>
                <a:spcPts val="1500"/>
              </a:spcAft>
              <a:buNone/>
            </a:pPr>
            <a:r>
              <a:t/>
            </a:r>
            <a:endParaRPr/>
          </a:p>
        </p:txBody>
      </p:sp>
      <p:sp>
        <p:nvSpPr>
          <p:cNvPr id="595" name="Google Shape;595;g11ef6285d67_0_13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11ef6285d67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11ef6285d67_0_1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lang="en" sz="1150">
                <a:solidFill>
                  <a:srgbClr val="2D5C88"/>
                </a:solidFill>
                <a:latin typeface="Montserrat"/>
                <a:ea typeface="Montserrat"/>
                <a:cs typeface="Montserrat"/>
                <a:sym typeface="Montserrat"/>
              </a:rPr>
              <a:t>CD</a:t>
            </a:r>
            <a:endParaRPr sz="1150">
              <a:solidFill>
                <a:srgbClr val="444444"/>
              </a:solidFill>
              <a:latin typeface="Montserrat"/>
              <a:ea typeface="Montserrat"/>
              <a:cs typeface="Montserrat"/>
              <a:sym typeface="Montserrat"/>
            </a:endParaRPr>
          </a:p>
          <a:p>
            <a:pPr indent="-298450" lvl="1" marL="914400" rtl="0" algn="l">
              <a:lnSpc>
                <a:spcPct val="115000"/>
              </a:lnSpc>
              <a:spcBef>
                <a:spcPts val="1800"/>
              </a:spcBef>
              <a:spcAft>
                <a:spcPts val="0"/>
              </a:spcAft>
              <a:buClr>
                <a:srgbClr val="444444"/>
              </a:buClr>
              <a:buSzPts val="1100"/>
              <a:buAutoNum type="alphaLcPeriod"/>
            </a:pPr>
            <a:r>
              <a:rPr lang="en" sz="1150">
                <a:solidFill>
                  <a:srgbClr val="2D5C88"/>
                </a:solidFill>
                <a:latin typeface="Montserrat"/>
                <a:ea typeface="Montserrat"/>
                <a:cs typeface="Montserrat"/>
                <a:sym typeface="Montserrat"/>
              </a:rPr>
              <a:t>Recurring Giving</a:t>
            </a:r>
            <a:r>
              <a:rPr lang="en" sz="1150">
                <a:solidFill>
                  <a:srgbClr val="444444"/>
                </a:solidFill>
                <a:latin typeface="Montserrat"/>
                <a:ea typeface="Montserrat"/>
                <a:cs typeface="Montserrat"/>
                <a:sym typeface="Montserrat"/>
              </a:rPr>
              <a:t> - edit their recurring gift, both for the Fund and amount</a:t>
            </a:r>
            <a:endParaRPr sz="1400"/>
          </a:p>
          <a:p>
            <a:pPr indent="0" lvl="0" marL="0" rtl="0" algn="l">
              <a:lnSpc>
                <a:spcPct val="115000"/>
              </a:lnSpc>
              <a:spcBef>
                <a:spcPts val="1800"/>
              </a:spcBef>
              <a:spcAft>
                <a:spcPts val="1500"/>
              </a:spcAft>
              <a:buNone/>
            </a:pPr>
            <a:r>
              <a:t/>
            </a:r>
            <a:endParaRPr/>
          </a:p>
        </p:txBody>
      </p:sp>
      <p:sp>
        <p:nvSpPr>
          <p:cNvPr id="605" name="Google Shape;605;g11ef6285d67_0_11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ce0d6cfe0c_1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ce0d6cfe0c_1_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ce0d6cfe0c_1_4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11ef6285d67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11ef6285d67_0_1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lang="en" sz="1150">
                <a:solidFill>
                  <a:srgbClr val="2D5C88"/>
                </a:solidFill>
                <a:latin typeface="Montserrat"/>
                <a:ea typeface="Montserrat"/>
                <a:cs typeface="Montserrat"/>
                <a:sym typeface="Montserrat"/>
              </a:rPr>
              <a:t>CD</a:t>
            </a:r>
            <a:endParaRPr sz="1400"/>
          </a:p>
          <a:p>
            <a:pPr indent="0" lvl="0" marL="0" rtl="0" algn="l">
              <a:lnSpc>
                <a:spcPct val="115000"/>
              </a:lnSpc>
              <a:spcBef>
                <a:spcPts val="1800"/>
              </a:spcBef>
              <a:spcAft>
                <a:spcPts val="1500"/>
              </a:spcAft>
              <a:buNone/>
            </a:pPr>
            <a:r>
              <a:t/>
            </a:r>
            <a:endParaRPr/>
          </a:p>
        </p:txBody>
      </p:sp>
      <p:sp>
        <p:nvSpPr>
          <p:cNvPr id="614" name="Google Shape;614;g11ef6285d67_0_14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11db3f60c0c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11db3f60c0c_0_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lang="en" sz="1150">
                <a:solidFill>
                  <a:srgbClr val="666666"/>
                </a:solidFill>
                <a:latin typeface="Montserrat"/>
                <a:ea typeface="Montserrat"/>
                <a:cs typeface="Montserrat"/>
                <a:sym typeface="Montserrat"/>
              </a:rPr>
              <a:t>(AT)</a:t>
            </a:r>
            <a:endParaRPr sz="1400"/>
          </a:p>
          <a:p>
            <a:pPr indent="0" lvl="0" marL="0" rtl="0" algn="l">
              <a:lnSpc>
                <a:spcPct val="115000"/>
              </a:lnSpc>
              <a:spcBef>
                <a:spcPts val="1800"/>
              </a:spcBef>
              <a:spcAft>
                <a:spcPts val="1500"/>
              </a:spcAft>
              <a:buNone/>
            </a:pPr>
            <a:r>
              <a:t/>
            </a:r>
            <a:endParaRPr/>
          </a:p>
        </p:txBody>
      </p:sp>
      <p:sp>
        <p:nvSpPr>
          <p:cNvPr id="623" name="Google Shape;623;g11db3f60c0c_0_2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20e7311139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120e7311139_0_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lang="en" sz="1150">
                <a:solidFill>
                  <a:srgbClr val="666666"/>
                </a:solidFill>
                <a:latin typeface="Montserrat"/>
                <a:ea typeface="Montserrat"/>
                <a:cs typeface="Montserrat"/>
                <a:sym typeface="Montserrat"/>
              </a:rPr>
              <a:t>(AT)</a:t>
            </a:r>
            <a:endParaRPr sz="1400"/>
          </a:p>
          <a:p>
            <a:pPr indent="0" lvl="0" marL="0" rtl="0" algn="l">
              <a:lnSpc>
                <a:spcPct val="115000"/>
              </a:lnSpc>
              <a:spcBef>
                <a:spcPts val="1800"/>
              </a:spcBef>
              <a:spcAft>
                <a:spcPts val="1500"/>
              </a:spcAft>
              <a:buNone/>
            </a:pPr>
            <a:r>
              <a:t/>
            </a:r>
            <a:endParaRPr/>
          </a:p>
        </p:txBody>
      </p:sp>
      <p:sp>
        <p:nvSpPr>
          <p:cNvPr id="631" name="Google Shape;631;g120e7311139_0_7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120e7311139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120e7311139_0_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lang="en" sz="1150">
                <a:solidFill>
                  <a:srgbClr val="666666"/>
                </a:solidFill>
                <a:latin typeface="Montserrat"/>
                <a:ea typeface="Montserrat"/>
                <a:cs typeface="Montserrat"/>
                <a:sym typeface="Montserrat"/>
              </a:rPr>
              <a:t>(AT)</a:t>
            </a:r>
            <a:endParaRPr sz="1400"/>
          </a:p>
          <a:p>
            <a:pPr indent="0" lvl="0" marL="0" rtl="0" algn="l">
              <a:lnSpc>
                <a:spcPct val="115000"/>
              </a:lnSpc>
              <a:spcBef>
                <a:spcPts val="1800"/>
              </a:spcBef>
              <a:spcAft>
                <a:spcPts val="1500"/>
              </a:spcAft>
              <a:buNone/>
            </a:pPr>
            <a:r>
              <a:t/>
            </a:r>
            <a:endParaRPr/>
          </a:p>
        </p:txBody>
      </p:sp>
      <p:sp>
        <p:nvSpPr>
          <p:cNvPr id="640" name="Google Shape;640;g120e7311139_0_7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120e7311139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120e7311139_0_6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lang="en" sz="1150">
                <a:solidFill>
                  <a:srgbClr val="666666"/>
                </a:solidFill>
                <a:latin typeface="Montserrat"/>
                <a:ea typeface="Montserrat"/>
                <a:cs typeface="Montserrat"/>
                <a:sym typeface="Montserrat"/>
              </a:rPr>
              <a:t>(AT)</a:t>
            </a:r>
            <a:endParaRPr sz="1400"/>
          </a:p>
          <a:p>
            <a:pPr indent="0" lvl="0" marL="0" rtl="0" algn="l">
              <a:lnSpc>
                <a:spcPct val="115000"/>
              </a:lnSpc>
              <a:spcBef>
                <a:spcPts val="1800"/>
              </a:spcBef>
              <a:spcAft>
                <a:spcPts val="1500"/>
              </a:spcAft>
              <a:buNone/>
            </a:pPr>
            <a:r>
              <a:t/>
            </a:r>
            <a:endParaRPr/>
          </a:p>
        </p:txBody>
      </p:sp>
      <p:sp>
        <p:nvSpPr>
          <p:cNvPr id="648" name="Google Shape;648;g120e7311139_0_6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11ef6285d67_0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11ef6285d67_0_1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lang="en" sz="1150">
                <a:solidFill>
                  <a:srgbClr val="666666"/>
                </a:solidFill>
                <a:latin typeface="Montserrat"/>
                <a:ea typeface="Montserrat"/>
                <a:cs typeface="Montserrat"/>
                <a:sym typeface="Montserrat"/>
              </a:rPr>
              <a:t>(AT)</a:t>
            </a:r>
            <a:endParaRPr sz="1400"/>
          </a:p>
          <a:p>
            <a:pPr indent="0" lvl="0" marL="0" rtl="0" algn="l">
              <a:lnSpc>
                <a:spcPct val="115000"/>
              </a:lnSpc>
              <a:spcBef>
                <a:spcPts val="1800"/>
              </a:spcBef>
              <a:spcAft>
                <a:spcPts val="1500"/>
              </a:spcAft>
              <a:buNone/>
            </a:pPr>
            <a:r>
              <a:t/>
            </a:r>
            <a:endParaRPr/>
          </a:p>
        </p:txBody>
      </p:sp>
      <p:sp>
        <p:nvSpPr>
          <p:cNvPr id="657" name="Google Shape;657;g11ef6285d67_0_15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11ef6285d67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11ef6285d67_0_1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lang="en" sz="1150">
                <a:solidFill>
                  <a:srgbClr val="666666"/>
                </a:solidFill>
                <a:latin typeface="Montserrat"/>
                <a:ea typeface="Montserrat"/>
                <a:cs typeface="Montserrat"/>
                <a:sym typeface="Montserrat"/>
              </a:rPr>
              <a:t>(AT)</a:t>
            </a:r>
            <a:endParaRPr sz="1400"/>
          </a:p>
          <a:p>
            <a:pPr indent="0" lvl="0" marL="0" rtl="0" algn="l">
              <a:lnSpc>
                <a:spcPct val="115000"/>
              </a:lnSpc>
              <a:spcBef>
                <a:spcPts val="1800"/>
              </a:spcBef>
              <a:spcAft>
                <a:spcPts val="1500"/>
              </a:spcAft>
              <a:buNone/>
            </a:pPr>
            <a:r>
              <a:t/>
            </a:r>
            <a:endParaRPr/>
          </a:p>
        </p:txBody>
      </p:sp>
      <p:sp>
        <p:nvSpPr>
          <p:cNvPr id="666" name="Google Shape;666;g11ef6285d67_0_14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cbfc8ea86d_0_5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cbfc8ea86d_0_5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cbfc8ea86d_0_52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11db3f60c0c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11db3f60c0c_0_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rPr lang="en"/>
              <a:t>(AT) long press.</a:t>
            </a:r>
            <a:endParaRPr/>
          </a:p>
        </p:txBody>
      </p:sp>
      <p:sp>
        <p:nvSpPr>
          <p:cNvPr id="682" name="Google Shape;682;g11db3f60c0c_0_3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11ef6285d67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11ef6285d67_0_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rPr lang="en"/>
              <a:t>(AT)</a:t>
            </a:r>
            <a:endParaRPr/>
          </a:p>
        </p:txBody>
      </p:sp>
      <p:sp>
        <p:nvSpPr>
          <p:cNvPr id="691" name="Google Shape;691;g11ef6285d67_0_7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ce0d6cfe0c_1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ce0d6cfe0c_1_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ce0d6cfe0c_1_5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11ef6285d67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11ef6285d67_0_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rPr lang="en"/>
              <a:t>(AT)</a:t>
            </a:r>
            <a:endParaRPr/>
          </a:p>
        </p:txBody>
      </p:sp>
      <p:sp>
        <p:nvSpPr>
          <p:cNvPr id="700" name="Google Shape;700;g11ef6285d67_0_8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11db3f60c0c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11db3f60c0c_0_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CD</a:t>
            </a:r>
            <a:endParaRPr/>
          </a:p>
          <a:p>
            <a:pPr indent="0" lvl="0" marL="0" rtl="0" algn="l">
              <a:lnSpc>
                <a:spcPct val="115000"/>
              </a:lnSpc>
              <a:spcBef>
                <a:spcPts val="1500"/>
              </a:spcBef>
              <a:spcAft>
                <a:spcPts val="0"/>
              </a:spcAft>
              <a:buClr>
                <a:schemeClr val="dk1"/>
              </a:buClr>
              <a:buSzPts val="1100"/>
              <a:buFont typeface="Arial"/>
              <a:buNone/>
            </a:pPr>
            <a:r>
              <a:rPr lang="en" sz="1150">
                <a:solidFill>
                  <a:srgbClr val="444444"/>
                </a:solidFill>
                <a:highlight>
                  <a:srgbClr val="FFFFFF"/>
                </a:highlight>
                <a:latin typeface="Montserrat"/>
                <a:ea typeface="Montserrat"/>
                <a:cs typeface="Montserrat"/>
                <a:sym typeface="Montserrat"/>
              </a:rPr>
              <a:t>There are now two additional options for lists:</a:t>
            </a:r>
            <a:endParaRPr sz="1150">
              <a:solidFill>
                <a:srgbClr val="444444"/>
              </a:solidFill>
              <a:highlight>
                <a:srgbClr val="FFFFFF"/>
              </a:highlight>
              <a:latin typeface="Montserrat"/>
              <a:ea typeface="Montserrat"/>
              <a:cs typeface="Montserrat"/>
              <a:sym typeface="Montserrat"/>
            </a:endParaRPr>
          </a:p>
          <a:p>
            <a:pPr indent="-301625" lvl="0" marL="457200" rtl="0" algn="l">
              <a:lnSpc>
                <a:spcPct val="115000"/>
              </a:lnSpc>
              <a:spcBef>
                <a:spcPts val="1800"/>
              </a:spcBef>
              <a:spcAft>
                <a:spcPts val="0"/>
              </a:spcAft>
              <a:buClr>
                <a:srgbClr val="444444"/>
              </a:buClr>
              <a:buSzPts val="1150"/>
              <a:buFont typeface="Montserrat"/>
              <a:buAutoNum type="arabicPeriod"/>
            </a:pPr>
            <a:r>
              <a:rPr lang="en" sz="1150">
                <a:solidFill>
                  <a:srgbClr val="444444"/>
                </a:solidFill>
                <a:highlight>
                  <a:srgbClr val="FFFFFF"/>
                </a:highlight>
                <a:latin typeface="Montserrat"/>
                <a:ea typeface="Montserrat"/>
                <a:cs typeface="Montserrat"/>
                <a:sym typeface="Montserrat"/>
              </a:rPr>
              <a:t>Title &amp; Description</a:t>
            </a:r>
            <a:endParaRPr sz="1150">
              <a:solidFill>
                <a:srgbClr val="444444"/>
              </a:solidFill>
              <a:highlight>
                <a:srgbClr val="FFFFFF"/>
              </a:highlight>
              <a:latin typeface="Montserrat"/>
              <a:ea typeface="Montserrat"/>
              <a:cs typeface="Montserrat"/>
              <a:sym typeface="Montserrat"/>
            </a:endParaRPr>
          </a:p>
          <a:p>
            <a:pPr indent="-301625" lvl="0" marL="457200" rtl="0" algn="l">
              <a:lnSpc>
                <a:spcPct val="115000"/>
              </a:lnSpc>
              <a:spcBef>
                <a:spcPts val="0"/>
              </a:spcBef>
              <a:spcAft>
                <a:spcPts val="0"/>
              </a:spcAft>
              <a:buClr>
                <a:srgbClr val="444444"/>
              </a:buClr>
              <a:buSzPts val="1150"/>
              <a:buFont typeface="Montserrat"/>
              <a:buAutoNum type="arabicPeriod"/>
            </a:pPr>
            <a:r>
              <a:rPr lang="en" sz="1150">
                <a:solidFill>
                  <a:srgbClr val="444444"/>
                </a:solidFill>
                <a:highlight>
                  <a:srgbClr val="FFFFFF"/>
                </a:highlight>
                <a:latin typeface="Montserrat"/>
                <a:ea typeface="Montserrat"/>
                <a:cs typeface="Montserrat"/>
                <a:sym typeface="Montserrat"/>
              </a:rPr>
              <a:t>Image, Title &amp; Description</a:t>
            </a:r>
            <a:endParaRPr sz="1150">
              <a:solidFill>
                <a:srgbClr val="444444"/>
              </a:solidFill>
              <a:highlight>
                <a:srgbClr val="FFFFFF"/>
              </a:highlight>
              <a:latin typeface="Montserrat"/>
              <a:ea typeface="Montserrat"/>
              <a:cs typeface="Montserrat"/>
              <a:sym typeface="Montserrat"/>
            </a:endParaRPr>
          </a:p>
          <a:p>
            <a:pPr indent="0" lvl="0" marL="0" rtl="0" algn="l">
              <a:lnSpc>
                <a:spcPct val="115000"/>
              </a:lnSpc>
              <a:spcBef>
                <a:spcPts val="1800"/>
              </a:spcBef>
              <a:spcAft>
                <a:spcPts val="0"/>
              </a:spcAft>
              <a:buClr>
                <a:schemeClr val="dk1"/>
              </a:buClr>
              <a:buSzPts val="1100"/>
              <a:buFont typeface="Arial"/>
              <a:buNone/>
            </a:pPr>
            <a:r>
              <a:rPr lang="en" sz="1150">
                <a:solidFill>
                  <a:srgbClr val="444444"/>
                </a:solidFill>
                <a:highlight>
                  <a:srgbClr val="FFFFFF"/>
                </a:highlight>
                <a:latin typeface="Montserrat"/>
                <a:ea typeface="Montserrat"/>
                <a:cs typeface="Montserrat"/>
                <a:sym typeface="Montserrat"/>
              </a:rPr>
              <a:t>Both of these options are available with or without divider lines. These will help to include additional information in your Options Lists, and adding the image will make them come to life in the app. In the screenshots below, you will see an example of Title/Description with a divider and the Image/Title/Description screen.</a:t>
            </a:r>
            <a:endParaRPr sz="1150">
              <a:solidFill>
                <a:srgbClr val="444444"/>
              </a:solidFill>
              <a:highlight>
                <a:srgbClr val="FFFFFF"/>
              </a:highlight>
              <a:latin typeface="Montserrat"/>
              <a:ea typeface="Montserrat"/>
              <a:cs typeface="Montserrat"/>
              <a:sym typeface="Montserrat"/>
            </a:endParaRPr>
          </a:p>
          <a:p>
            <a:pPr indent="0" lvl="0" marL="0" rtl="0" algn="l">
              <a:lnSpc>
                <a:spcPct val="115000"/>
              </a:lnSpc>
              <a:spcBef>
                <a:spcPts val="1000"/>
              </a:spcBef>
              <a:spcAft>
                <a:spcPts val="1500"/>
              </a:spcAft>
              <a:buNone/>
            </a:pPr>
            <a:r>
              <a:t/>
            </a:r>
            <a:endParaRPr/>
          </a:p>
        </p:txBody>
      </p:sp>
      <p:sp>
        <p:nvSpPr>
          <p:cNvPr id="714" name="Google Shape;714;g11db3f60c0c_0_4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11ef6285d67_0_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11ef6285d67_0_2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rPr lang="en"/>
              <a:t>CD</a:t>
            </a:r>
            <a:endParaRPr/>
          </a:p>
        </p:txBody>
      </p:sp>
      <p:sp>
        <p:nvSpPr>
          <p:cNvPr id="727" name="Google Shape;727;g11ef6285d67_0_21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11ef6285d67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11ef6285d67_0_2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rPr lang="en"/>
              <a:t>CD</a:t>
            </a:r>
            <a:endParaRPr/>
          </a:p>
        </p:txBody>
      </p:sp>
      <p:sp>
        <p:nvSpPr>
          <p:cNvPr id="736" name="Google Shape;736;g11ef6285d67_0_20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11ef6285d67_0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11ef6285d67_0_1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t/>
            </a:r>
            <a:endParaRPr/>
          </a:p>
        </p:txBody>
      </p:sp>
      <p:sp>
        <p:nvSpPr>
          <p:cNvPr id="745" name="Google Shape;745;g11ef6285d67_0_18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11ef6285d6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11ef6285d67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g11ef6285d67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11ef6285d67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11ef6285d67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b="1" lang="en" sz="1150">
                <a:solidFill>
                  <a:srgbClr val="2D5C88"/>
                </a:solidFill>
                <a:latin typeface="Montserrat"/>
                <a:ea typeface="Montserrat"/>
                <a:cs typeface="Montserrat"/>
                <a:sym typeface="Montserrat"/>
              </a:rPr>
              <a:t>CD</a:t>
            </a:r>
            <a:endParaRPr b="1" sz="1150">
              <a:solidFill>
                <a:srgbClr val="2D5C88"/>
              </a:solidFill>
              <a:latin typeface="Montserrat"/>
              <a:ea typeface="Montserrat"/>
              <a:cs typeface="Montserrat"/>
              <a:sym typeface="Montserrat"/>
            </a:endParaRPr>
          </a:p>
          <a:p>
            <a:pPr indent="-301625" lvl="1" marL="914400" rtl="0" algn="l">
              <a:lnSpc>
                <a:spcPct val="115000"/>
              </a:lnSpc>
              <a:spcBef>
                <a:spcPts val="1800"/>
              </a:spcBef>
              <a:spcAft>
                <a:spcPts val="0"/>
              </a:spcAft>
              <a:buClr>
                <a:srgbClr val="2D5C88"/>
              </a:buClr>
              <a:buSzPts val="1150"/>
              <a:buFont typeface="Montserrat"/>
              <a:buAutoNum type="alphaLcPeriod"/>
            </a:pPr>
            <a:r>
              <a:rPr b="1" lang="en" sz="1150">
                <a:solidFill>
                  <a:srgbClr val="2D5C88"/>
                </a:solidFill>
                <a:latin typeface="Montserrat"/>
                <a:ea typeface="Montserrat"/>
                <a:cs typeface="Montserrat"/>
                <a:sym typeface="Montserrat"/>
              </a:rPr>
              <a:t>Supporting in app media player - HLS/mp4 video files</a:t>
            </a:r>
            <a:endParaRPr b="1" sz="1150">
              <a:solidFill>
                <a:srgbClr val="2D5C88"/>
              </a:solidFill>
              <a:latin typeface="Montserrat"/>
              <a:ea typeface="Montserrat"/>
              <a:cs typeface="Montserrat"/>
              <a:sym typeface="Montserrat"/>
            </a:endParaRPr>
          </a:p>
          <a:p>
            <a:pPr indent="-301625" lvl="1" marL="914400" rtl="0" algn="l">
              <a:lnSpc>
                <a:spcPct val="115000"/>
              </a:lnSpc>
              <a:spcBef>
                <a:spcPts val="0"/>
              </a:spcBef>
              <a:spcAft>
                <a:spcPts val="0"/>
              </a:spcAft>
              <a:buClr>
                <a:srgbClr val="2D5C88"/>
              </a:buClr>
              <a:buSzPts val="1150"/>
              <a:buFont typeface="Montserrat"/>
              <a:buAutoNum type="alphaLcPeriod"/>
            </a:pPr>
            <a:r>
              <a:rPr b="1" lang="en" sz="1150">
                <a:solidFill>
                  <a:srgbClr val="2D5C88"/>
                </a:solidFill>
                <a:latin typeface="Montserrat"/>
                <a:ea typeface="Montserrat"/>
                <a:cs typeface="Montserrat"/>
                <a:sym typeface="Montserrat"/>
              </a:rPr>
              <a:t>Check out</a:t>
            </a:r>
            <a:endParaRPr b="1" sz="1150">
              <a:solidFill>
                <a:srgbClr val="2D5C88"/>
              </a:solidFill>
              <a:latin typeface="Montserrat"/>
              <a:ea typeface="Montserrat"/>
              <a:cs typeface="Montserrat"/>
              <a:sym typeface="Montserrat"/>
            </a:endParaRPr>
          </a:p>
          <a:p>
            <a:pPr indent="-301625" lvl="1" marL="914400" rtl="0" algn="l">
              <a:lnSpc>
                <a:spcPct val="115000"/>
              </a:lnSpc>
              <a:spcBef>
                <a:spcPts val="0"/>
              </a:spcBef>
              <a:spcAft>
                <a:spcPts val="0"/>
              </a:spcAft>
              <a:buClr>
                <a:srgbClr val="2D5C88"/>
              </a:buClr>
              <a:buSzPts val="1150"/>
              <a:buFont typeface="Montserrat"/>
              <a:buAutoNum type="alphaLcPeriod"/>
            </a:pPr>
            <a:r>
              <a:rPr b="1" lang="en" sz="1150">
                <a:solidFill>
                  <a:srgbClr val="2D5C88"/>
                </a:solidFill>
                <a:latin typeface="Montserrat"/>
                <a:ea typeface="Montserrat"/>
                <a:cs typeface="Montserrat"/>
                <a:sym typeface="Montserrat"/>
              </a:rPr>
              <a:t>New deeplinks - pre check-in &amp; prayer requests</a:t>
            </a:r>
            <a:endParaRPr b="1" sz="1150">
              <a:solidFill>
                <a:srgbClr val="2D5C88"/>
              </a:solidFill>
              <a:latin typeface="Montserrat"/>
              <a:ea typeface="Montserrat"/>
              <a:cs typeface="Montserrat"/>
              <a:sym typeface="Montserrat"/>
            </a:endParaRPr>
          </a:p>
          <a:p>
            <a:pPr indent="-301625" lvl="1" marL="914400" rtl="0" algn="l">
              <a:lnSpc>
                <a:spcPct val="115000"/>
              </a:lnSpc>
              <a:spcBef>
                <a:spcPts val="0"/>
              </a:spcBef>
              <a:spcAft>
                <a:spcPts val="0"/>
              </a:spcAft>
              <a:buClr>
                <a:srgbClr val="2D5C88"/>
              </a:buClr>
              <a:buSzPts val="1150"/>
              <a:buFont typeface="Montserrat"/>
              <a:buAutoNum type="alphaLcPeriod"/>
            </a:pPr>
            <a:r>
              <a:rPr b="1" lang="en" sz="1150">
                <a:solidFill>
                  <a:srgbClr val="2D5C88"/>
                </a:solidFill>
                <a:latin typeface="Montserrat"/>
                <a:ea typeface="Montserrat"/>
                <a:cs typeface="Montserrat"/>
                <a:sym typeface="Montserrat"/>
              </a:rPr>
              <a:t>Campus on profile (optional)</a:t>
            </a:r>
            <a:endParaRPr b="1" sz="1150">
              <a:solidFill>
                <a:srgbClr val="2D5C88"/>
              </a:solidFill>
              <a:latin typeface="Montserrat"/>
              <a:ea typeface="Montserrat"/>
              <a:cs typeface="Montserrat"/>
              <a:sym typeface="Montserrat"/>
            </a:endParaRPr>
          </a:p>
          <a:p>
            <a:pPr indent="-301625" lvl="1" marL="914400" rtl="0" algn="l">
              <a:lnSpc>
                <a:spcPct val="115000"/>
              </a:lnSpc>
              <a:spcBef>
                <a:spcPts val="0"/>
              </a:spcBef>
              <a:spcAft>
                <a:spcPts val="0"/>
              </a:spcAft>
              <a:buClr>
                <a:srgbClr val="2D5C88"/>
              </a:buClr>
              <a:buSzPts val="1150"/>
              <a:buFont typeface="Montserrat"/>
              <a:buAutoNum type="alphaLcPeriod"/>
            </a:pPr>
            <a:r>
              <a:rPr b="1" lang="en" sz="1150">
                <a:solidFill>
                  <a:srgbClr val="2D5C88"/>
                </a:solidFill>
                <a:latin typeface="Montserrat"/>
                <a:ea typeface="Montserrat"/>
                <a:cs typeface="Montserrat"/>
                <a:sym typeface="Montserrat"/>
              </a:rPr>
              <a:t>Group Chat (beta)</a:t>
            </a:r>
            <a:endParaRPr b="1" sz="1150">
              <a:solidFill>
                <a:srgbClr val="2D5C88"/>
              </a:solidFill>
              <a:latin typeface="Montserrat"/>
              <a:ea typeface="Montserrat"/>
              <a:cs typeface="Montserrat"/>
              <a:sym typeface="Montserrat"/>
            </a:endParaRPr>
          </a:p>
          <a:p>
            <a:pPr indent="-301625" lvl="1" marL="914400" rtl="0" algn="l">
              <a:lnSpc>
                <a:spcPct val="115000"/>
              </a:lnSpc>
              <a:spcBef>
                <a:spcPts val="0"/>
              </a:spcBef>
              <a:spcAft>
                <a:spcPts val="0"/>
              </a:spcAft>
              <a:buClr>
                <a:srgbClr val="2D5C88"/>
              </a:buClr>
              <a:buSzPts val="1150"/>
              <a:buFont typeface="Montserrat"/>
              <a:buAutoNum type="alphaLcPeriod"/>
            </a:pPr>
            <a:r>
              <a:rPr b="1" lang="en" sz="1150">
                <a:solidFill>
                  <a:srgbClr val="2D5C88"/>
                </a:solidFill>
                <a:latin typeface="Montserrat"/>
                <a:ea typeface="Montserrat"/>
                <a:cs typeface="Montserrat"/>
                <a:sym typeface="Montserrat"/>
              </a:rPr>
              <a:t>Volunteer scheduler (beta)</a:t>
            </a:r>
            <a:endParaRPr b="1" sz="1150">
              <a:solidFill>
                <a:srgbClr val="2D5C88"/>
              </a:solidFill>
              <a:latin typeface="Montserrat"/>
              <a:ea typeface="Montserrat"/>
              <a:cs typeface="Montserrat"/>
              <a:sym typeface="Montserrat"/>
            </a:endParaRPr>
          </a:p>
          <a:p>
            <a:pPr indent="-301625" lvl="1" marL="914400" rtl="0" algn="l">
              <a:lnSpc>
                <a:spcPct val="115000"/>
              </a:lnSpc>
              <a:spcBef>
                <a:spcPts val="0"/>
              </a:spcBef>
              <a:spcAft>
                <a:spcPts val="0"/>
              </a:spcAft>
              <a:buClr>
                <a:srgbClr val="2D5C88"/>
              </a:buClr>
              <a:buSzPts val="1150"/>
              <a:buFont typeface="Montserrat"/>
              <a:buAutoNum type="alphaLcPeriod"/>
            </a:pPr>
            <a:r>
              <a:rPr b="1" lang="en" sz="1150">
                <a:solidFill>
                  <a:srgbClr val="2D5C88"/>
                </a:solidFill>
                <a:latin typeface="Montserrat"/>
                <a:ea typeface="Montserrat"/>
                <a:cs typeface="Montserrat"/>
                <a:sym typeface="Montserrat"/>
              </a:rPr>
              <a:t>New Registration Tile layout</a:t>
            </a:r>
            <a:endParaRPr sz="1400"/>
          </a:p>
          <a:p>
            <a:pPr indent="0" lvl="0" marL="0" rtl="0" algn="l">
              <a:lnSpc>
                <a:spcPct val="115000"/>
              </a:lnSpc>
              <a:spcBef>
                <a:spcPts val="1800"/>
              </a:spcBef>
              <a:spcAft>
                <a:spcPts val="1500"/>
              </a:spcAft>
              <a:buNone/>
            </a:pPr>
            <a:r>
              <a:t/>
            </a:r>
            <a:endParaRPr/>
          </a:p>
        </p:txBody>
      </p:sp>
      <p:sp>
        <p:nvSpPr>
          <p:cNvPr id="765" name="Google Shape;765;g11ef6285d67_0_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11ef6285d67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11ef6285d67_0_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t/>
            </a:r>
            <a:endParaRPr/>
          </a:p>
        </p:txBody>
      </p:sp>
      <p:sp>
        <p:nvSpPr>
          <p:cNvPr id="778" name="Google Shape;778;g11ef6285d67_0_1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20e7311139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120e7311139_0_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t/>
            </a:r>
            <a:endParaRPr/>
          </a:p>
        </p:txBody>
      </p:sp>
      <p:sp>
        <p:nvSpPr>
          <p:cNvPr id="787" name="Google Shape;787;g120e7311139_0_4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120e7311139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120e7311139_0_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t/>
            </a:r>
            <a:endParaRPr/>
          </a:p>
        </p:txBody>
      </p:sp>
      <p:sp>
        <p:nvSpPr>
          <p:cNvPr id="795" name="Google Shape;795;g120e7311139_0_5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cbfc8ea86d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cbfc8ea86d_0_1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cbfc8ea86d_0_13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120e7311139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120e7311139_0_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t/>
            </a:r>
            <a:endParaRPr/>
          </a:p>
        </p:txBody>
      </p:sp>
      <p:sp>
        <p:nvSpPr>
          <p:cNvPr id="804" name="Google Shape;804;g120e7311139_0_5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11ef6285d67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11ef6285d67_0_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rPr lang="en"/>
              <a:t>CD</a:t>
            </a:r>
            <a:endParaRPr/>
          </a:p>
        </p:txBody>
      </p:sp>
      <p:sp>
        <p:nvSpPr>
          <p:cNvPr id="812" name="Google Shape;812;g11ef6285d67_0_2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ce0d6cfe0c_1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ce0d6cfe0c_1_1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gce0d6cfe0c_1_19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1ef6285d67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11ef6285d67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cbfc8ea86d_0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cbfc8ea86d_0_2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cbfc8ea86d_0_26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ce0d6cfe0c_1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ce0d6cfe0c_1_1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rPr lang="en"/>
              <a:t>CD </a:t>
            </a:r>
            <a:r>
              <a:rPr lang="en" sz="1150">
                <a:solidFill>
                  <a:srgbClr val="2D5C88"/>
                </a:solidFill>
                <a:latin typeface="Montserrat"/>
                <a:ea typeface="Montserrat"/>
                <a:cs typeface="Montserrat"/>
                <a:sym typeface="Montserrat"/>
              </a:rPr>
              <a:t>Task and Note Email Templates</a:t>
            </a:r>
            <a:endParaRPr/>
          </a:p>
        </p:txBody>
      </p:sp>
      <p:sp>
        <p:nvSpPr>
          <p:cNvPr id="494" name="Google Shape;494;gce0d6cfe0c_1_10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11db3f60c0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11db3f60c0c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301625" lvl="0" marL="457200" rtl="0" algn="l">
              <a:lnSpc>
                <a:spcPct val="115000"/>
              </a:lnSpc>
              <a:spcBef>
                <a:spcPts val="1800"/>
              </a:spcBef>
              <a:spcAft>
                <a:spcPts val="0"/>
              </a:spcAft>
              <a:buClr>
                <a:srgbClr val="444444"/>
              </a:buClr>
              <a:buSzPts val="1150"/>
              <a:buFont typeface="Montserrat"/>
              <a:buAutoNum type="arabicPeriod"/>
            </a:pPr>
            <a:r>
              <a:rPr lang="en" sz="1150">
                <a:solidFill>
                  <a:srgbClr val="2D5C88"/>
                </a:solidFill>
              </a:rPr>
              <a:t>Ministry By Text (MBT) Integration (CD)</a:t>
            </a:r>
            <a:endParaRPr sz="1150">
              <a:solidFill>
                <a:srgbClr val="2D5C88"/>
              </a:solidFill>
            </a:endParaRPr>
          </a:p>
          <a:p>
            <a:pPr indent="-301625" lvl="1" marL="914400" rtl="0" algn="l">
              <a:lnSpc>
                <a:spcPct val="115000"/>
              </a:lnSpc>
              <a:spcBef>
                <a:spcPts val="0"/>
              </a:spcBef>
              <a:spcAft>
                <a:spcPts val="0"/>
              </a:spcAft>
              <a:buClr>
                <a:srgbClr val="444444"/>
              </a:buClr>
              <a:buSzPts val="1150"/>
              <a:buFont typeface="Montserrat"/>
              <a:buAutoNum type="alphaLcPeriod"/>
            </a:pPr>
            <a:r>
              <a:rPr lang="en" sz="1150">
                <a:solidFill>
                  <a:srgbClr val="2D5C88"/>
                </a:solidFill>
                <a:latin typeface="Montserrat"/>
                <a:ea typeface="Montserrat"/>
                <a:cs typeface="Montserrat"/>
                <a:sym typeface="Montserrat"/>
              </a:rPr>
              <a:t>SMS Updates (MBT &amp; Twilio)</a:t>
            </a:r>
            <a:endParaRPr sz="1400">
              <a:solidFill>
                <a:schemeClr val="dk1"/>
              </a:solidFill>
            </a:endParaRPr>
          </a:p>
          <a:p>
            <a:pPr indent="0" lvl="0" marL="0" rtl="0" algn="l">
              <a:lnSpc>
                <a:spcPct val="115000"/>
              </a:lnSpc>
              <a:spcBef>
                <a:spcPts val="1800"/>
              </a:spcBef>
              <a:spcAft>
                <a:spcPts val="1500"/>
              </a:spcAft>
              <a:buNone/>
            </a:pPr>
            <a:r>
              <a:t/>
            </a:r>
            <a:endParaRPr/>
          </a:p>
        </p:txBody>
      </p:sp>
      <p:sp>
        <p:nvSpPr>
          <p:cNvPr id="503" name="Google Shape;503;g11db3f60c0c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1db3f60c0c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11db3f60c0c_0_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lang="en" sz="1150">
                <a:solidFill>
                  <a:srgbClr val="2D5C88"/>
                </a:solidFill>
                <a:latin typeface="Montserrat"/>
                <a:ea typeface="Montserrat"/>
                <a:cs typeface="Montserrat"/>
                <a:sym typeface="Montserrat"/>
              </a:rPr>
              <a:t>(AT)</a:t>
            </a:r>
            <a:endParaRPr sz="1150">
              <a:solidFill>
                <a:srgbClr val="444444"/>
              </a:solidFill>
              <a:latin typeface="Montserrat"/>
              <a:ea typeface="Montserrat"/>
              <a:cs typeface="Montserrat"/>
              <a:sym typeface="Montserrat"/>
            </a:endParaRPr>
          </a:p>
          <a:p>
            <a:pPr indent="0" lvl="0" marL="0" rtl="0" algn="l">
              <a:lnSpc>
                <a:spcPct val="115000"/>
              </a:lnSpc>
              <a:spcBef>
                <a:spcPts val="1800"/>
              </a:spcBef>
              <a:spcAft>
                <a:spcPts val="0"/>
              </a:spcAft>
              <a:buNone/>
            </a:pPr>
            <a:r>
              <a:t/>
            </a:r>
            <a:endParaRPr sz="1400"/>
          </a:p>
          <a:p>
            <a:pPr indent="0" lvl="0" marL="0" rtl="0" algn="l">
              <a:lnSpc>
                <a:spcPct val="115000"/>
              </a:lnSpc>
              <a:spcBef>
                <a:spcPts val="1800"/>
              </a:spcBef>
              <a:spcAft>
                <a:spcPts val="1500"/>
              </a:spcAft>
              <a:buNone/>
            </a:pPr>
            <a:r>
              <a:t/>
            </a:r>
            <a:endParaRPr/>
          </a:p>
        </p:txBody>
      </p:sp>
      <p:sp>
        <p:nvSpPr>
          <p:cNvPr id="515" name="Google Shape;515;g11db3f60c0c_0_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8.png"/><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8.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4.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placeholder option 2">
  <p:cSld name="1_Title slide with image placeholder option 2">
    <p:bg>
      <p:bgPr>
        <a:solidFill>
          <a:schemeClr val="accent1"/>
        </a:solidFill>
      </p:bgPr>
    </p:bg>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mt="70000"/>
          </a:blip>
          <a:stretch>
            <a:fillRect/>
          </a:stretch>
        </p:blipFill>
        <p:spPr>
          <a:xfrm>
            <a:off x="-12" y="2"/>
            <a:ext cx="9144015" cy="5143500"/>
          </a:xfrm>
          <a:prstGeom prst="rect">
            <a:avLst/>
          </a:prstGeom>
          <a:noFill/>
          <a:ln>
            <a:noFill/>
          </a:ln>
        </p:spPr>
      </p:pic>
      <p:grpSp>
        <p:nvGrpSpPr>
          <p:cNvPr id="10" name="Google Shape;10;p2"/>
          <p:cNvGrpSpPr/>
          <p:nvPr/>
        </p:nvGrpSpPr>
        <p:grpSpPr>
          <a:xfrm rot="-5400000">
            <a:off x="3363854" y="2488032"/>
            <a:ext cx="1984900" cy="167745"/>
            <a:chOff x="4049089" y="3800628"/>
            <a:chExt cx="3908822" cy="1344111"/>
          </a:xfrm>
        </p:grpSpPr>
        <p:pic>
          <p:nvPicPr>
            <p:cNvPr id="11" name="Google Shape;11;p2"/>
            <p:cNvPicPr preferRelativeResize="0"/>
            <p:nvPr/>
          </p:nvPicPr>
          <p:blipFill rotWithShape="1">
            <a:blip r:embed="rId3">
              <a:alphaModFix/>
            </a:blip>
            <a:srcRect b="0" l="0" r="0" t="0"/>
            <a:stretch/>
          </p:blipFill>
          <p:spPr>
            <a:xfrm>
              <a:off x="4234087" y="3800628"/>
              <a:ext cx="3723823" cy="63445"/>
            </a:xfrm>
            <a:prstGeom prst="rect">
              <a:avLst/>
            </a:prstGeom>
            <a:noFill/>
            <a:ln>
              <a:noFill/>
            </a:ln>
          </p:spPr>
        </p:pic>
        <p:cxnSp>
          <p:nvCxnSpPr>
            <p:cNvPr id="12" name="Google Shape;12;p2"/>
            <p:cNvCxnSpPr/>
            <p:nvPr/>
          </p:nvCxnSpPr>
          <p:spPr>
            <a:xfrm>
              <a:off x="4049089" y="5144739"/>
              <a:ext cx="3660300" cy="0"/>
            </a:xfrm>
            <a:prstGeom prst="straightConnector1">
              <a:avLst/>
            </a:prstGeom>
            <a:noFill/>
            <a:ln cap="flat" cmpd="sng" w="19050">
              <a:solidFill>
                <a:schemeClr val="lt1"/>
              </a:solidFill>
              <a:prstDash val="solid"/>
              <a:miter lim="800000"/>
              <a:headEnd len="sm" w="sm" type="none"/>
              <a:tailEnd len="sm" w="sm" type="none"/>
            </a:ln>
          </p:spPr>
        </p:cxnSp>
      </p:grpSp>
      <p:pic>
        <p:nvPicPr>
          <p:cNvPr id="13" name="Google Shape;13;p2"/>
          <p:cNvPicPr preferRelativeResize="0"/>
          <p:nvPr/>
        </p:nvPicPr>
        <p:blipFill rotWithShape="1">
          <a:blip r:embed="rId4">
            <a:alphaModFix/>
          </a:blip>
          <a:srcRect b="0" l="0" r="0" t="0"/>
          <a:stretch/>
        </p:blipFill>
        <p:spPr>
          <a:xfrm>
            <a:off x="1204761" y="2210699"/>
            <a:ext cx="2551578" cy="722100"/>
          </a:xfrm>
          <a:prstGeom prst="rect">
            <a:avLst/>
          </a:prstGeom>
          <a:noFill/>
          <a:ln>
            <a:noFill/>
          </a:ln>
        </p:spPr>
      </p:pic>
      <p:sp>
        <p:nvSpPr>
          <p:cNvPr id="14" name="Google Shape;14;p2"/>
          <p:cNvSpPr txBox="1"/>
          <p:nvPr>
            <p:ph type="title"/>
          </p:nvPr>
        </p:nvSpPr>
        <p:spPr>
          <a:xfrm>
            <a:off x="4883644" y="2135513"/>
            <a:ext cx="3378000" cy="535200"/>
          </a:xfrm>
          <a:prstGeom prst="rect">
            <a:avLst/>
          </a:prstGeom>
        </p:spPr>
        <p:txBody>
          <a:bodyPr anchorCtr="0" anchor="t" bIns="34275" lIns="68575" spcFirstLastPara="1" rIns="68575" wrap="square" tIns="34275">
            <a:noAutofit/>
          </a:bodyPr>
          <a:lstStyle>
            <a:lvl1pPr lvl="0">
              <a:spcBef>
                <a:spcPts val="0"/>
              </a:spcBef>
              <a:spcAft>
                <a:spcPts val="0"/>
              </a:spcAft>
              <a:buClr>
                <a:srgbClr val="FFFFFF"/>
              </a:buClr>
              <a:buSzPts val="3300"/>
              <a:buFont typeface="Montserrat"/>
              <a:buNone/>
              <a:defRPr b="0">
                <a:solidFill>
                  <a:srgbClr val="FFFFFF"/>
                </a:solidFill>
                <a:latin typeface="Montserrat"/>
                <a:ea typeface="Montserrat"/>
                <a:cs typeface="Montserrat"/>
                <a:sym typeface="Montserrat"/>
              </a:defRPr>
            </a:lvl1pPr>
            <a:lvl2pPr lvl="1">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2pPr>
            <a:lvl3pPr lvl="2">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3pPr>
            <a:lvl4pPr lvl="3">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4pPr>
            <a:lvl5pPr lvl="4">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5pPr>
            <a:lvl6pPr lvl="5">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6pPr>
            <a:lvl7pPr lvl="6">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7pPr>
            <a:lvl8pPr lvl="7">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8pPr>
            <a:lvl9pPr lvl="8">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ONLY ">
  <p:cSld name="Standard title ONLY ">
    <p:bg>
      <p:bgPr>
        <a:solidFill>
          <a:schemeClr val="lt1"/>
        </a:solidFill>
      </p:bgPr>
    </p:bg>
    <p:spTree>
      <p:nvGrpSpPr>
        <p:cNvPr id="58" name="Shape 58"/>
        <p:cNvGrpSpPr/>
        <p:nvPr/>
      </p:nvGrpSpPr>
      <p:grpSpPr>
        <a:xfrm>
          <a:off x="0" y="0"/>
          <a:ext cx="0" cy="0"/>
          <a:chOff x="0" y="0"/>
          <a:chExt cx="0" cy="0"/>
        </a:xfrm>
      </p:grpSpPr>
      <p:sp>
        <p:nvSpPr>
          <p:cNvPr id="59" name="Google Shape;59;p11"/>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sz="1100">
                <a:latin typeface="Arial"/>
                <a:ea typeface="Arial"/>
                <a:cs typeface="Arial"/>
                <a:sym typeface="Arial"/>
              </a:defRPr>
            </a:lvl1pPr>
            <a:lvl2pPr indent="0" lvl="1" marL="0" rtl="0" algn="ctr">
              <a:lnSpc>
                <a:spcPct val="100000"/>
              </a:lnSpc>
              <a:spcBef>
                <a:spcPts val="0"/>
              </a:spcBef>
              <a:spcAft>
                <a:spcPts val="0"/>
              </a:spcAft>
              <a:buSzPts val="800"/>
              <a:buNone/>
              <a:defRPr sz="1100">
                <a:latin typeface="Arial"/>
                <a:ea typeface="Arial"/>
                <a:cs typeface="Arial"/>
                <a:sym typeface="Arial"/>
              </a:defRPr>
            </a:lvl2pPr>
            <a:lvl3pPr indent="0" lvl="2" marL="0" rtl="0" algn="ctr">
              <a:lnSpc>
                <a:spcPct val="100000"/>
              </a:lnSpc>
              <a:spcBef>
                <a:spcPts val="0"/>
              </a:spcBef>
              <a:spcAft>
                <a:spcPts val="0"/>
              </a:spcAft>
              <a:buSzPts val="800"/>
              <a:buNone/>
              <a:defRPr sz="1100">
                <a:latin typeface="Arial"/>
                <a:ea typeface="Arial"/>
                <a:cs typeface="Arial"/>
                <a:sym typeface="Arial"/>
              </a:defRPr>
            </a:lvl3pPr>
            <a:lvl4pPr indent="0" lvl="3" marL="0" rtl="0" algn="ctr">
              <a:lnSpc>
                <a:spcPct val="100000"/>
              </a:lnSpc>
              <a:spcBef>
                <a:spcPts val="0"/>
              </a:spcBef>
              <a:spcAft>
                <a:spcPts val="0"/>
              </a:spcAft>
              <a:buSzPts val="800"/>
              <a:buNone/>
              <a:defRPr sz="1100">
                <a:latin typeface="Arial"/>
                <a:ea typeface="Arial"/>
                <a:cs typeface="Arial"/>
                <a:sym typeface="Arial"/>
              </a:defRPr>
            </a:lvl4pPr>
            <a:lvl5pPr indent="0" lvl="4" marL="0" rtl="0" algn="ctr">
              <a:lnSpc>
                <a:spcPct val="100000"/>
              </a:lnSpc>
              <a:spcBef>
                <a:spcPts val="0"/>
              </a:spcBef>
              <a:spcAft>
                <a:spcPts val="0"/>
              </a:spcAft>
              <a:buSzPts val="800"/>
              <a:buNone/>
              <a:defRPr sz="1100">
                <a:latin typeface="Arial"/>
                <a:ea typeface="Arial"/>
                <a:cs typeface="Arial"/>
                <a:sym typeface="Arial"/>
              </a:defRPr>
            </a:lvl5pPr>
            <a:lvl6pPr indent="0" lvl="5" marL="0" rtl="0" algn="ctr">
              <a:lnSpc>
                <a:spcPct val="100000"/>
              </a:lnSpc>
              <a:spcBef>
                <a:spcPts val="0"/>
              </a:spcBef>
              <a:spcAft>
                <a:spcPts val="0"/>
              </a:spcAft>
              <a:buSzPts val="800"/>
              <a:buNone/>
              <a:defRPr sz="1100">
                <a:latin typeface="Arial"/>
                <a:ea typeface="Arial"/>
                <a:cs typeface="Arial"/>
                <a:sym typeface="Arial"/>
              </a:defRPr>
            </a:lvl6pPr>
            <a:lvl7pPr indent="0" lvl="6" marL="0" rtl="0" algn="ctr">
              <a:lnSpc>
                <a:spcPct val="100000"/>
              </a:lnSpc>
              <a:spcBef>
                <a:spcPts val="0"/>
              </a:spcBef>
              <a:spcAft>
                <a:spcPts val="0"/>
              </a:spcAft>
              <a:buSzPts val="800"/>
              <a:buNone/>
              <a:defRPr sz="1100">
                <a:latin typeface="Arial"/>
                <a:ea typeface="Arial"/>
                <a:cs typeface="Arial"/>
                <a:sym typeface="Arial"/>
              </a:defRPr>
            </a:lvl7pPr>
            <a:lvl8pPr indent="0" lvl="7" marL="0" rtl="0" algn="ctr">
              <a:lnSpc>
                <a:spcPct val="100000"/>
              </a:lnSpc>
              <a:spcBef>
                <a:spcPts val="0"/>
              </a:spcBef>
              <a:spcAft>
                <a:spcPts val="0"/>
              </a:spcAft>
              <a:buSzPts val="800"/>
              <a:buNone/>
              <a:defRPr sz="1100">
                <a:latin typeface="Arial"/>
                <a:ea typeface="Arial"/>
                <a:cs typeface="Arial"/>
                <a:sym typeface="Arial"/>
              </a:defRPr>
            </a:lvl8pPr>
            <a:lvl9pPr indent="0" lvl="8" marL="0" rtl="0" algn="ctr">
              <a:lnSpc>
                <a:spcPct val="100000"/>
              </a:lnSpc>
              <a:spcBef>
                <a:spcPts val="0"/>
              </a:spcBef>
              <a:spcAft>
                <a:spcPts val="0"/>
              </a:spcAft>
              <a:buSzPts val="800"/>
              <a:buNone/>
              <a:defRPr sz="1100">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60" name="Google Shape;60;p11"/>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
        <p:nvSpPr>
          <p:cNvPr id="61" name="Google Shape;61;p11"/>
          <p:cNvSpPr txBox="1"/>
          <p:nvPr>
            <p:ph type="title"/>
          </p:nvPr>
        </p:nvSpPr>
        <p:spPr>
          <a:xfrm>
            <a:off x="628650" y="273844"/>
            <a:ext cx="7886700" cy="8091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2700"/>
              <a:buFont typeface="Montserrat Light"/>
              <a:buNone/>
              <a:defRPr b="0" i="0" sz="2700">
                <a:solidFill>
                  <a:schemeClr val="accent1"/>
                </a:solidFill>
                <a:latin typeface="Montserrat Light"/>
                <a:ea typeface="Montserrat Light"/>
                <a:cs typeface="Montserrat Light"/>
                <a:sym typeface="Montserrat Light"/>
              </a:defRPr>
            </a:lvl1pPr>
            <a:lvl2pPr lvl="1" rtl="0"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2pPr>
            <a:lvl3pPr lvl="2" rtl="0"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3pPr>
            <a:lvl4pPr lvl="3" rtl="0"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4pPr>
            <a:lvl5pPr lvl="4" rtl="0"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5pPr>
            <a:lvl6pPr lvl="5" rtl="0"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6pPr>
            <a:lvl7pPr lvl="6" rtl="0"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7pPr>
            <a:lvl8pPr lvl="7" rtl="0"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8pPr>
            <a:lvl9pPr lvl="8" rtl="0"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End Slide">
  <p:cSld name="3_End Slide">
    <p:bg>
      <p:bgPr>
        <a:solidFill>
          <a:schemeClr val="accent1"/>
        </a:solidFill>
      </p:bgPr>
    </p:bg>
    <p:spTree>
      <p:nvGrpSpPr>
        <p:cNvPr id="62" name="Shape 62"/>
        <p:cNvGrpSpPr/>
        <p:nvPr/>
      </p:nvGrpSpPr>
      <p:grpSpPr>
        <a:xfrm>
          <a:off x="0" y="0"/>
          <a:ext cx="0" cy="0"/>
          <a:chOff x="0" y="0"/>
          <a:chExt cx="0" cy="0"/>
        </a:xfrm>
      </p:grpSpPr>
      <p:pic>
        <p:nvPicPr>
          <p:cNvPr id="63" name="Google Shape;63;p12"/>
          <p:cNvPicPr preferRelativeResize="0"/>
          <p:nvPr/>
        </p:nvPicPr>
        <p:blipFill>
          <a:blip r:embed="rId2">
            <a:alphaModFix/>
          </a:blip>
          <a:stretch>
            <a:fillRect/>
          </a:stretch>
        </p:blipFill>
        <p:spPr>
          <a:xfrm>
            <a:off x="-2559" y="-1"/>
            <a:ext cx="9144000" cy="5143503"/>
          </a:xfrm>
          <a:prstGeom prst="rect">
            <a:avLst/>
          </a:prstGeom>
          <a:noFill/>
          <a:ln>
            <a:noFill/>
          </a:ln>
        </p:spPr>
      </p:pic>
      <p:sp>
        <p:nvSpPr>
          <p:cNvPr id="64" name="Google Shape;64;p12"/>
          <p:cNvSpPr txBox="1"/>
          <p:nvPr/>
        </p:nvSpPr>
        <p:spPr>
          <a:xfrm>
            <a:off x="2588389" y="2659807"/>
            <a:ext cx="3967200" cy="392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100"/>
              <a:buFont typeface="Arial"/>
              <a:buNone/>
            </a:pPr>
            <a:r>
              <a:rPr lang="en" sz="2100">
                <a:solidFill>
                  <a:schemeClr val="lt1"/>
                </a:solidFill>
              </a:rPr>
              <a:t>Thank You!</a:t>
            </a:r>
            <a:endParaRPr b="0" i="0" sz="1100" u="none" cap="none" strike="noStrike">
              <a:solidFill>
                <a:schemeClr val="lt1"/>
              </a:solidFill>
              <a:latin typeface="Arial"/>
              <a:ea typeface="Arial"/>
              <a:cs typeface="Arial"/>
              <a:sym typeface="Arial"/>
            </a:endParaRPr>
          </a:p>
        </p:txBody>
      </p:sp>
      <p:sp>
        <p:nvSpPr>
          <p:cNvPr id="65" name="Google Shape;65;p12"/>
          <p:cNvSpPr txBox="1"/>
          <p:nvPr/>
        </p:nvSpPr>
        <p:spPr>
          <a:xfrm>
            <a:off x="845484" y="4746498"/>
            <a:ext cx="7452900" cy="253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Montserrat"/>
                <a:ea typeface="Montserrat"/>
                <a:cs typeface="Montserrat"/>
                <a:sym typeface="Montserrat"/>
              </a:rPr>
              <a:t>touchpointsoftware.com • 1-888-788-6348</a:t>
            </a:r>
            <a:endParaRPr b="0" i="0" sz="1200" u="none" cap="none" strike="noStrike">
              <a:solidFill>
                <a:schemeClr val="lt1"/>
              </a:solidFill>
              <a:latin typeface="Montserrat"/>
              <a:ea typeface="Montserrat"/>
              <a:cs typeface="Montserrat"/>
              <a:sym typeface="Montserrat"/>
            </a:endParaRPr>
          </a:p>
        </p:txBody>
      </p:sp>
      <p:pic>
        <p:nvPicPr>
          <p:cNvPr id="66" name="Google Shape;66;p12"/>
          <p:cNvPicPr preferRelativeResize="0"/>
          <p:nvPr/>
        </p:nvPicPr>
        <p:blipFill rotWithShape="1">
          <a:blip r:embed="rId3">
            <a:alphaModFix/>
          </a:blip>
          <a:srcRect b="0" l="0" r="73467" t="0"/>
          <a:stretch/>
        </p:blipFill>
        <p:spPr>
          <a:xfrm>
            <a:off x="4178222" y="1833674"/>
            <a:ext cx="782432" cy="75197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Quote Slide">
  <p:cSld name="2_Quote Slide">
    <p:bg>
      <p:bgPr>
        <a:solidFill>
          <a:schemeClr val="lt1"/>
        </a:solidFill>
      </p:bgPr>
    </p:bg>
    <p:spTree>
      <p:nvGrpSpPr>
        <p:cNvPr id="67" name="Shape 67"/>
        <p:cNvGrpSpPr/>
        <p:nvPr/>
      </p:nvGrpSpPr>
      <p:grpSpPr>
        <a:xfrm>
          <a:off x="0" y="0"/>
          <a:ext cx="0" cy="0"/>
          <a:chOff x="0" y="0"/>
          <a:chExt cx="0" cy="0"/>
        </a:xfrm>
      </p:grpSpPr>
      <p:sp>
        <p:nvSpPr>
          <p:cNvPr id="68" name="Google Shape;68;p13"/>
          <p:cNvSpPr txBox="1"/>
          <p:nvPr>
            <p:ph type="title"/>
          </p:nvPr>
        </p:nvSpPr>
        <p:spPr>
          <a:xfrm>
            <a:off x="682973" y="2031206"/>
            <a:ext cx="7886700" cy="9942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accent2"/>
              </a:buClr>
              <a:buSzPts val="3300"/>
              <a:buFont typeface="Montserrat"/>
              <a:buNone/>
              <a:defRPr b="0">
                <a:solidFill>
                  <a:schemeClr val="accent1"/>
                </a:solidFill>
                <a:latin typeface="Montserrat"/>
                <a:ea typeface="Montserrat"/>
                <a:cs typeface="Montserrat"/>
                <a:sym typeface="Montserrat"/>
              </a:defRPr>
            </a:lvl1pPr>
            <a:lvl2pPr lvl="1" algn="l">
              <a:lnSpc>
                <a:spcPct val="100000"/>
              </a:lnSpc>
              <a:spcBef>
                <a:spcPts val="0"/>
              </a:spcBef>
              <a:spcAft>
                <a:spcPts val="0"/>
              </a:spcAft>
              <a:buSzPts val="1100"/>
              <a:buFont typeface="Montserrat"/>
              <a:buNone/>
              <a:defRPr>
                <a:latin typeface="Montserrat"/>
                <a:ea typeface="Montserrat"/>
                <a:cs typeface="Montserrat"/>
                <a:sym typeface="Montserrat"/>
              </a:defRPr>
            </a:lvl2pPr>
            <a:lvl3pPr lvl="2" algn="l">
              <a:lnSpc>
                <a:spcPct val="100000"/>
              </a:lnSpc>
              <a:spcBef>
                <a:spcPts val="0"/>
              </a:spcBef>
              <a:spcAft>
                <a:spcPts val="0"/>
              </a:spcAft>
              <a:buSzPts val="1100"/>
              <a:buFont typeface="Montserrat"/>
              <a:buNone/>
              <a:defRPr>
                <a:latin typeface="Montserrat"/>
                <a:ea typeface="Montserrat"/>
                <a:cs typeface="Montserrat"/>
                <a:sym typeface="Montserrat"/>
              </a:defRPr>
            </a:lvl3pPr>
            <a:lvl4pPr lvl="3" algn="l">
              <a:lnSpc>
                <a:spcPct val="100000"/>
              </a:lnSpc>
              <a:spcBef>
                <a:spcPts val="0"/>
              </a:spcBef>
              <a:spcAft>
                <a:spcPts val="0"/>
              </a:spcAft>
              <a:buSzPts val="1100"/>
              <a:buFont typeface="Montserrat"/>
              <a:buNone/>
              <a:defRPr>
                <a:latin typeface="Montserrat"/>
                <a:ea typeface="Montserrat"/>
                <a:cs typeface="Montserrat"/>
                <a:sym typeface="Montserrat"/>
              </a:defRPr>
            </a:lvl4pPr>
            <a:lvl5pPr lvl="4" algn="l">
              <a:lnSpc>
                <a:spcPct val="100000"/>
              </a:lnSpc>
              <a:spcBef>
                <a:spcPts val="0"/>
              </a:spcBef>
              <a:spcAft>
                <a:spcPts val="0"/>
              </a:spcAft>
              <a:buSzPts val="1100"/>
              <a:buFont typeface="Montserrat"/>
              <a:buNone/>
              <a:defRPr>
                <a:latin typeface="Montserrat"/>
                <a:ea typeface="Montserrat"/>
                <a:cs typeface="Montserrat"/>
                <a:sym typeface="Montserrat"/>
              </a:defRPr>
            </a:lvl5pPr>
            <a:lvl6pPr lvl="5" algn="l">
              <a:lnSpc>
                <a:spcPct val="100000"/>
              </a:lnSpc>
              <a:spcBef>
                <a:spcPts val="0"/>
              </a:spcBef>
              <a:spcAft>
                <a:spcPts val="0"/>
              </a:spcAft>
              <a:buSzPts val="1100"/>
              <a:buFont typeface="Montserrat"/>
              <a:buNone/>
              <a:defRPr>
                <a:latin typeface="Montserrat"/>
                <a:ea typeface="Montserrat"/>
                <a:cs typeface="Montserrat"/>
                <a:sym typeface="Montserrat"/>
              </a:defRPr>
            </a:lvl6pPr>
            <a:lvl7pPr lvl="6" algn="l">
              <a:lnSpc>
                <a:spcPct val="100000"/>
              </a:lnSpc>
              <a:spcBef>
                <a:spcPts val="0"/>
              </a:spcBef>
              <a:spcAft>
                <a:spcPts val="0"/>
              </a:spcAft>
              <a:buSzPts val="1100"/>
              <a:buFont typeface="Montserrat"/>
              <a:buNone/>
              <a:defRPr>
                <a:latin typeface="Montserrat"/>
                <a:ea typeface="Montserrat"/>
                <a:cs typeface="Montserrat"/>
                <a:sym typeface="Montserrat"/>
              </a:defRPr>
            </a:lvl7pPr>
            <a:lvl8pPr lvl="7" algn="l">
              <a:lnSpc>
                <a:spcPct val="100000"/>
              </a:lnSpc>
              <a:spcBef>
                <a:spcPts val="0"/>
              </a:spcBef>
              <a:spcAft>
                <a:spcPts val="0"/>
              </a:spcAft>
              <a:buSzPts val="1100"/>
              <a:buFont typeface="Montserrat"/>
              <a:buNone/>
              <a:defRPr>
                <a:latin typeface="Montserrat"/>
                <a:ea typeface="Montserrat"/>
                <a:cs typeface="Montserrat"/>
                <a:sym typeface="Montserrat"/>
              </a:defRPr>
            </a:lvl8pPr>
            <a:lvl9pPr lvl="8" algn="l">
              <a:lnSpc>
                <a:spcPct val="100000"/>
              </a:lnSpc>
              <a:spcBef>
                <a:spcPts val="0"/>
              </a:spcBef>
              <a:spcAft>
                <a:spcPts val="0"/>
              </a:spcAft>
              <a:buSzPts val="1100"/>
              <a:buFont typeface="Montserrat"/>
              <a:buNone/>
              <a:defRPr>
                <a:latin typeface="Montserrat"/>
                <a:ea typeface="Montserrat"/>
                <a:cs typeface="Montserrat"/>
                <a:sym typeface="Montserrat"/>
              </a:defRPr>
            </a:lvl9pPr>
          </a:lstStyle>
          <a:p/>
        </p:txBody>
      </p:sp>
      <p:sp>
        <p:nvSpPr>
          <p:cNvPr id="69" name="Google Shape;69;p13"/>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sz="1100">
                <a:latin typeface="Arial"/>
                <a:ea typeface="Arial"/>
                <a:cs typeface="Arial"/>
                <a:sym typeface="Arial"/>
              </a:defRPr>
            </a:lvl1pPr>
            <a:lvl2pPr indent="0" lvl="1" marL="0" rtl="0" algn="ctr">
              <a:lnSpc>
                <a:spcPct val="100000"/>
              </a:lnSpc>
              <a:spcBef>
                <a:spcPts val="0"/>
              </a:spcBef>
              <a:spcAft>
                <a:spcPts val="0"/>
              </a:spcAft>
              <a:buSzPts val="800"/>
              <a:buNone/>
              <a:defRPr sz="1100">
                <a:latin typeface="Arial"/>
                <a:ea typeface="Arial"/>
                <a:cs typeface="Arial"/>
                <a:sym typeface="Arial"/>
              </a:defRPr>
            </a:lvl2pPr>
            <a:lvl3pPr indent="0" lvl="2" marL="0" rtl="0" algn="ctr">
              <a:lnSpc>
                <a:spcPct val="100000"/>
              </a:lnSpc>
              <a:spcBef>
                <a:spcPts val="0"/>
              </a:spcBef>
              <a:spcAft>
                <a:spcPts val="0"/>
              </a:spcAft>
              <a:buSzPts val="800"/>
              <a:buNone/>
              <a:defRPr sz="1100">
                <a:latin typeface="Arial"/>
                <a:ea typeface="Arial"/>
                <a:cs typeface="Arial"/>
                <a:sym typeface="Arial"/>
              </a:defRPr>
            </a:lvl3pPr>
            <a:lvl4pPr indent="0" lvl="3" marL="0" rtl="0" algn="ctr">
              <a:lnSpc>
                <a:spcPct val="100000"/>
              </a:lnSpc>
              <a:spcBef>
                <a:spcPts val="0"/>
              </a:spcBef>
              <a:spcAft>
                <a:spcPts val="0"/>
              </a:spcAft>
              <a:buSzPts val="800"/>
              <a:buNone/>
              <a:defRPr sz="1100">
                <a:latin typeface="Arial"/>
                <a:ea typeface="Arial"/>
                <a:cs typeface="Arial"/>
                <a:sym typeface="Arial"/>
              </a:defRPr>
            </a:lvl4pPr>
            <a:lvl5pPr indent="0" lvl="4" marL="0" rtl="0" algn="ctr">
              <a:lnSpc>
                <a:spcPct val="100000"/>
              </a:lnSpc>
              <a:spcBef>
                <a:spcPts val="0"/>
              </a:spcBef>
              <a:spcAft>
                <a:spcPts val="0"/>
              </a:spcAft>
              <a:buSzPts val="800"/>
              <a:buNone/>
              <a:defRPr sz="1100">
                <a:latin typeface="Arial"/>
                <a:ea typeface="Arial"/>
                <a:cs typeface="Arial"/>
                <a:sym typeface="Arial"/>
              </a:defRPr>
            </a:lvl5pPr>
            <a:lvl6pPr indent="0" lvl="5" marL="0" rtl="0" algn="ctr">
              <a:lnSpc>
                <a:spcPct val="100000"/>
              </a:lnSpc>
              <a:spcBef>
                <a:spcPts val="0"/>
              </a:spcBef>
              <a:spcAft>
                <a:spcPts val="0"/>
              </a:spcAft>
              <a:buSzPts val="800"/>
              <a:buNone/>
              <a:defRPr sz="1100">
                <a:latin typeface="Arial"/>
                <a:ea typeface="Arial"/>
                <a:cs typeface="Arial"/>
                <a:sym typeface="Arial"/>
              </a:defRPr>
            </a:lvl6pPr>
            <a:lvl7pPr indent="0" lvl="6" marL="0" rtl="0" algn="ctr">
              <a:lnSpc>
                <a:spcPct val="100000"/>
              </a:lnSpc>
              <a:spcBef>
                <a:spcPts val="0"/>
              </a:spcBef>
              <a:spcAft>
                <a:spcPts val="0"/>
              </a:spcAft>
              <a:buSzPts val="800"/>
              <a:buNone/>
              <a:defRPr sz="1100">
                <a:latin typeface="Arial"/>
                <a:ea typeface="Arial"/>
                <a:cs typeface="Arial"/>
                <a:sym typeface="Arial"/>
              </a:defRPr>
            </a:lvl7pPr>
            <a:lvl8pPr indent="0" lvl="7" marL="0" rtl="0" algn="ctr">
              <a:lnSpc>
                <a:spcPct val="100000"/>
              </a:lnSpc>
              <a:spcBef>
                <a:spcPts val="0"/>
              </a:spcBef>
              <a:spcAft>
                <a:spcPts val="0"/>
              </a:spcAft>
              <a:buSzPts val="800"/>
              <a:buNone/>
              <a:defRPr sz="1100">
                <a:latin typeface="Arial"/>
                <a:ea typeface="Arial"/>
                <a:cs typeface="Arial"/>
                <a:sym typeface="Arial"/>
              </a:defRPr>
            </a:lvl8pPr>
            <a:lvl9pPr indent="0" lvl="8" marL="0" rtl="0" algn="ctr">
              <a:lnSpc>
                <a:spcPct val="100000"/>
              </a:lnSpc>
              <a:spcBef>
                <a:spcPts val="0"/>
              </a:spcBef>
              <a:spcAft>
                <a:spcPts val="0"/>
              </a:spcAft>
              <a:buSzPts val="800"/>
              <a:buNone/>
              <a:defRPr sz="1100">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70" name="Google Shape;70;p13"/>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ockup2">
  <p:cSld name="1_Mockup2">
    <p:spTree>
      <p:nvGrpSpPr>
        <p:cNvPr id="71" name="Shape 71"/>
        <p:cNvGrpSpPr/>
        <p:nvPr/>
      </p:nvGrpSpPr>
      <p:grpSpPr>
        <a:xfrm>
          <a:off x="0" y="0"/>
          <a:ext cx="0" cy="0"/>
          <a:chOff x="0" y="0"/>
          <a:chExt cx="0" cy="0"/>
        </a:xfrm>
      </p:grpSpPr>
      <p:pic>
        <p:nvPicPr>
          <p:cNvPr id="72" name="Google Shape;72;p14"/>
          <p:cNvPicPr preferRelativeResize="0"/>
          <p:nvPr/>
        </p:nvPicPr>
        <p:blipFill rotWithShape="1">
          <a:blip r:embed="rId2">
            <a:alphaModFix/>
          </a:blip>
          <a:srcRect b="0" l="0" r="0" t="0"/>
          <a:stretch/>
        </p:blipFill>
        <p:spPr>
          <a:xfrm>
            <a:off x="2021187" y="411416"/>
            <a:ext cx="5291554" cy="4553644"/>
          </a:xfrm>
          <a:prstGeom prst="rect">
            <a:avLst/>
          </a:prstGeom>
          <a:noFill/>
          <a:ln>
            <a:noFill/>
          </a:ln>
        </p:spPr>
      </p:pic>
      <p:sp>
        <p:nvSpPr>
          <p:cNvPr id="73" name="Google Shape;73;p14"/>
          <p:cNvSpPr/>
          <p:nvPr>
            <p:ph idx="2" type="pic"/>
          </p:nvPr>
        </p:nvSpPr>
        <p:spPr>
          <a:xfrm>
            <a:off x="2744735" y="1223603"/>
            <a:ext cx="3844500" cy="2460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74" name="Google Shape;74;p14"/>
          <p:cNvPicPr preferRelativeResize="0"/>
          <p:nvPr/>
        </p:nvPicPr>
        <p:blipFill rotWithShape="1">
          <a:blip r:embed="rId3">
            <a:alphaModFix/>
          </a:blip>
          <a:srcRect b="0" l="0" r="0" t="0"/>
          <a:stretch/>
        </p:blipFill>
        <p:spPr>
          <a:xfrm>
            <a:off x="8660716" y="4676841"/>
            <a:ext cx="417796" cy="40153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75" name="Shape 75"/>
        <p:cNvGrpSpPr/>
        <p:nvPr/>
      </p:nvGrpSpPr>
      <p:grpSpPr>
        <a:xfrm>
          <a:off x="0" y="0"/>
          <a:ext cx="0" cy="0"/>
          <a:chOff x="0" y="0"/>
          <a:chExt cx="0" cy="0"/>
        </a:xfrm>
      </p:grpSpPr>
      <p:sp>
        <p:nvSpPr>
          <p:cNvPr id="76" name="Google Shape;76;p15"/>
          <p:cNvSpPr/>
          <p:nvPr>
            <p:ph idx="2" type="pic"/>
          </p:nvPr>
        </p:nvSpPr>
        <p:spPr>
          <a:xfrm>
            <a:off x="3141625" y="0"/>
            <a:ext cx="60042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77" name="Google Shape;77;p15"/>
          <p:cNvPicPr preferRelativeResize="0"/>
          <p:nvPr/>
        </p:nvPicPr>
        <p:blipFill rotWithShape="1">
          <a:blip r:embed="rId2">
            <a:alphaModFix/>
          </a:blip>
          <a:srcRect b="0" l="0" r="0" t="0"/>
          <a:stretch/>
        </p:blipFill>
        <p:spPr>
          <a:xfrm>
            <a:off x="1904951" y="1633558"/>
            <a:ext cx="2461809" cy="2118507"/>
          </a:xfrm>
          <a:prstGeom prst="rect">
            <a:avLst/>
          </a:prstGeom>
          <a:noFill/>
          <a:ln>
            <a:noFill/>
          </a:ln>
        </p:spPr>
      </p:pic>
      <p:sp>
        <p:nvSpPr>
          <p:cNvPr id="78" name="Google Shape;78;p15"/>
          <p:cNvSpPr/>
          <p:nvPr>
            <p:ph idx="3" type="pic"/>
          </p:nvPr>
        </p:nvSpPr>
        <p:spPr>
          <a:xfrm>
            <a:off x="2223589" y="2025226"/>
            <a:ext cx="1804500" cy="1117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79" name="Google Shape;79;p15"/>
          <p:cNvPicPr preferRelativeResize="0"/>
          <p:nvPr/>
        </p:nvPicPr>
        <p:blipFill rotWithShape="1">
          <a:blip r:embed="rId3">
            <a:alphaModFix/>
          </a:blip>
          <a:srcRect b="0" l="0" r="0" t="0"/>
          <a:stretch/>
        </p:blipFill>
        <p:spPr>
          <a:xfrm>
            <a:off x="8660716" y="4676841"/>
            <a:ext cx="417796" cy="40153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sz="700"/>
            </a:lvl1pPr>
            <a:lvl2pPr lvl="1" algn="l">
              <a:spcBef>
                <a:spcPts val="0"/>
              </a:spcBef>
              <a:spcAft>
                <a:spcPts val="0"/>
              </a:spcAft>
              <a:buSzPts val="700"/>
              <a:buNone/>
              <a:defRPr sz="700"/>
            </a:lvl2pPr>
            <a:lvl3pPr lvl="2" algn="l">
              <a:spcBef>
                <a:spcPts val="0"/>
              </a:spcBef>
              <a:spcAft>
                <a:spcPts val="0"/>
              </a:spcAft>
              <a:buSzPts val="700"/>
              <a:buNone/>
              <a:defRPr sz="700"/>
            </a:lvl3pPr>
            <a:lvl4pPr lvl="3" algn="l">
              <a:spcBef>
                <a:spcPts val="0"/>
              </a:spcBef>
              <a:spcAft>
                <a:spcPts val="0"/>
              </a:spcAft>
              <a:buSzPts val="700"/>
              <a:buNone/>
              <a:defRPr sz="700"/>
            </a:lvl4pPr>
            <a:lvl5pPr lvl="4" algn="l">
              <a:spcBef>
                <a:spcPts val="0"/>
              </a:spcBef>
              <a:spcAft>
                <a:spcPts val="0"/>
              </a:spcAft>
              <a:buSzPts val="700"/>
              <a:buNone/>
              <a:defRPr sz="700"/>
            </a:lvl5pPr>
            <a:lvl6pPr lvl="5" algn="l">
              <a:spcBef>
                <a:spcPts val="0"/>
              </a:spcBef>
              <a:spcAft>
                <a:spcPts val="0"/>
              </a:spcAft>
              <a:buSzPts val="700"/>
              <a:buNone/>
              <a:defRPr sz="700"/>
            </a:lvl6pPr>
            <a:lvl7pPr lvl="6" algn="l">
              <a:spcBef>
                <a:spcPts val="0"/>
              </a:spcBef>
              <a:spcAft>
                <a:spcPts val="0"/>
              </a:spcAft>
              <a:buSzPts val="700"/>
              <a:buNone/>
              <a:defRPr sz="700"/>
            </a:lvl7pPr>
            <a:lvl8pPr lvl="7" algn="l">
              <a:spcBef>
                <a:spcPts val="0"/>
              </a:spcBef>
              <a:spcAft>
                <a:spcPts val="0"/>
              </a:spcAft>
              <a:buSzPts val="700"/>
              <a:buNone/>
              <a:defRPr sz="700"/>
            </a:lvl8pPr>
            <a:lvl9pPr lvl="8" algn="l">
              <a:spcBef>
                <a:spcPts val="0"/>
              </a:spcBef>
              <a:spcAft>
                <a:spcPts val="0"/>
              </a:spcAft>
              <a:buSzPts val="700"/>
              <a:buNone/>
              <a:defRPr sz="700"/>
            </a:lvl9pPr>
          </a:lstStyle>
          <a:p/>
        </p:txBody>
      </p:sp>
      <p:sp>
        <p:nvSpPr>
          <p:cNvPr id="82" name="Google Shape;82;p1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sz="700"/>
            </a:lvl1pPr>
            <a:lvl2pPr lvl="1" algn="l">
              <a:spcBef>
                <a:spcPts val="0"/>
              </a:spcBef>
              <a:spcAft>
                <a:spcPts val="0"/>
              </a:spcAft>
              <a:buSzPts val="700"/>
              <a:buNone/>
              <a:defRPr sz="700"/>
            </a:lvl2pPr>
            <a:lvl3pPr lvl="2" algn="l">
              <a:spcBef>
                <a:spcPts val="0"/>
              </a:spcBef>
              <a:spcAft>
                <a:spcPts val="0"/>
              </a:spcAft>
              <a:buSzPts val="700"/>
              <a:buNone/>
              <a:defRPr sz="700"/>
            </a:lvl3pPr>
            <a:lvl4pPr lvl="3" algn="l">
              <a:spcBef>
                <a:spcPts val="0"/>
              </a:spcBef>
              <a:spcAft>
                <a:spcPts val="0"/>
              </a:spcAft>
              <a:buSzPts val="700"/>
              <a:buNone/>
              <a:defRPr sz="700"/>
            </a:lvl4pPr>
            <a:lvl5pPr lvl="4" algn="l">
              <a:spcBef>
                <a:spcPts val="0"/>
              </a:spcBef>
              <a:spcAft>
                <a:spcPts val="0"/>
              </a:spcAft>
              <a:buSzPts val="700"/>
              <a:buNone/>
              <a:defRPr sz="700"/>
            </a:lvl5pPr>
            <a:lvl6pPr lvl="5" algn="l">
              <a:spcBef>
                <a:spcPts val="0"/>
              </a:spcBef>
              <a:spcAft>
                <a:spcPts val="0"/>
              </a:spcAft>
              <a:buSzPts val="700"/>
              <a:buNone/>
              <a:defRPr sz="700"/>
            </a:lvl6pPr>
            <a:lvl7pPr lvl="6" algn="l">
              <a:spcBef>
                <a:spcPts val="0"/>
              </a:spcBef>
              <a:spcAft>
                <a:spcPts val="0"/>
              </a:spcAft>
              <a:buSzPts val="700"/>
              <a:buNone/>
              <a:defRPr sz="700"/>
            </a:lvl7pPr>
            <a:lvl8pPr lvl="7" algn="l">
              <a:spcBef>
                <a:spcPts val="0"/>
              </a:spcBef>
              <a:spcAft>
                <a:spcPts val="0"/>
              </a:spcAft>
              <a:buSzPts val="700"/>
              <a:buNone/>
              <a:defRPr sz="700"/>
            </a:lvl8pPr>
            <a:lvl9pPr lvl="8" algn="l">
              <a:spcBef>
                <a:spcPts val="0"/>
              </a:spcBef>
              <a:spcAft>
                <a:spcPts val="0"/>
              </a:spcAft>
              <a:buSzPts val="700"/>
              <a:buNone/>
              <a:defRPr sz="700"/>
            </a:lvl9pPr>
          </a:lstStyle>
          <a:p/>
        </p:txBody>
      </p:sp>
      <p:sp>
        <p:nvSpPr>
          <p:cNvPr id="83" name="Google Shape;83;p1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sz="700"/>
            </a:lvl1pPr>
            <a:lvl2pPr indent="0" lvl="1" marL="0" algn="r">
              <a:spcBef>
                <a:spcPts val="0"/>
              </a:spcBef>
              <a:buNone/>
              <a:defRPr sz="700"/>
            </a:lvl2pPr>
            <a:lvl3pPr indent="0" lvl="2" marL="0" algn="r">
              <a:spcBef>
                <a:spcPts val="0"/>
              </a:spcBef>
              <a:buNone/>
              <a:defRPr sz="700"/>
            </a:lvl3pPr>
            <a:lvl4pPr indent="0" lvl="3" marL="0" algn="r">
              <a:spcBef>
                <a:spcPts val="0"/>
              </a:spcBef>
              <a:buNone/>
              <a:defRPr sz="700"/>
            </a:lvl4pPr>
            <a:lvl5pPr indent="0" lvl="4" marL="0" algn="r">
              <a:spcBef>
                <a:spcPts val="0"/>
              </a:spcBef>
              <a:buNone/>
              <a:defRPr sz="700"/>
            </a:lvl5pPr>
            <a:lvl6pPr indent="0" lvl="5" marL="0" algn="r">
              <a:spcBef>
                <a:spcPts val="0"/>
              </a:spcBef>
              <a:buNone/>
              <a:defRPr sz="700"/>
            </a:lvl6pPr>
            <a:lvl7pPr indent="0" lvl="6" marL="0" algn="r">
              <a:spcBef>
                <a:spcPts val="0"/>
              </a:spcBef>
              <a:buNone/>
              <a:defRPr sz="700"/>
            </a:lvl7pPr>
            <a:lvl8pPr indent="0" lvl="7" marL="0" algn="r">
              <a:spcBef>
                <a:spcPts val="0"/>
              </a:spcBef>
              <a:buNone/>
              <a:defRPr sz="700"/>
            </a:lvl8pPr>
            <a:lvl9pPr indent="0" lvl="8" marL="0" algn="r">
              <a:spcBef>
                <a:spcPts val="0"/>
              </a:spcBef>
              <a:buNone/>
              <a:defRPr sz="700"/>
            </a:lvl9pPr>
          </a:lstStyle>
          <a:p>
            <a:pPr indent="0" lvl="0" marL="0" rtl="0" algn="r">
              <a:spcBef>
                <a:spcPts val="0"/>
              </a:spcBef>
              <a:spcAft>
                <a:spcPts val="0"/>
              </a:spcAft>
              <a:buNone/>
            </a:pPr>
            <a:fld id="{00000000-1234-1234-1234-123412341234}" type="slidenum">
              <a:rPr lang="en"/>
              <a:t>‹#›</a:t>
            </a:fld>
            <a:endParaRPr/>
          </a:p>
        </p:txBody>
      </p:sp>
      <p:pic>
        <p:nvPicPr>
          <p:cNvPr id="84" name="Google Shape;84;p16"/>
          <p:cNvPicPr preferRelativeResize="0"/>
          <p:nvPr/>
        </p:nvPicPr>
        <p:blipFill>
          <a:blip r:embed="rId2">
            <a:alphaModFix/>
          </a:blip>
          <a:stretch>
            <a:fillRect/>
          </a:stretch>
        </p:blipFill>
        <p:spPr>
          <a:xfrm>
            <a:off x="8611519" y="4606181"/>
            <a:ext cx="462149" cy="46214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ext slide">
  <p:cSld name="title, subtitle, text">
    <p:spTree>
      <p:nvGrpSpPr>
        <p:cNvPr id="85" name="Shape 85"/>
        <p:cNvGrpSpPr/>
        <p:nvPr/>
      </p:nvGrpSpPr>
      <p:grpSpPr>
        <a:xfrm>
          <a:off x="0" y="0"/>
          <a:ext cx="0" cy="0"/>
          <a:chOff x="0" y="0"/>
          <a:chExt cx="0" cy="0"/>
        </a:xfrm>
      </p:grpSpPr>
      <p:sp>
        <p:nvSpPr>
          <p:cNvPr id="86" name="Google Shape;86;p17"/>
          <p:cNvSpPr txBox="1"/>
          <p:nvPr>
            <p:ph type="title"/>
          </p:nvPr>
        </p:nvSpPr>
        <p:spPr>
          <a:xfrm>
            <a:off x="1400175" y="747094"/>
            <a:ext cx="6358200" cy="558900"/>
          </a:xfrm>
          <a:prstGeom prst="rect">
            <a:avLst/>
          </a:prstGeom>
          <a:noFill/>
          <a:ln>
            <a:noFill/>
          </a:ln>
        </p:spPr>
        <p:txBody>
          <a:bodyPr anchorCtr="0" anchor="t" bIns="0" lIns="0" spcFirstLastPara="1" rIns="0" wrap="square" tIns="144000">
            <a:noAutofit/>
          </a:bodyPr>
          <a:lstStyle>
            <a:lvl1pPr lvl="0" rtl="0" algn="ctr">
              <a:lnSpc>
                <a:spcPct val="80000"/>
              </a:lnSpc>
              <a:spcBef>
                <a:spcPts val="0"/>
              </a:spcBef>
              <a:spcAft>
                <a:spcPts val="0"/>
              </a:spcAft>
              <a:buClr>
                <a:schemeClr val="dk1"/>
              </a:buClr>
              <a:buSzPts val="2700"/>
              <a:buFont typeface="Montserrat"/>
              <a:buNone/>
              <a:defRPr b="0" sz="2700">
                <a:latin typeface="Montserrat"/>
                <a:ea typeface="Montserrat"/>
                <a:cs typeface="Montserrat"/>
                <a:sym typeface="Montserrat"/>
              </a:defRPr>
            </a:lvl1pPr>
            <a:lvl2pPr lvl="1" rtl="0" algn="l">
              <a:lnSpc>
                <a:spcPct val="100000"/>
              </a:lnSpc>
              <a:spcBef>
                <a:spcPts val="0"/>
              </a:spcBef>
              <a:spcAft>
                <a:spcPts val="0"/>
              </a:spcAft>
              <a:buSzPts val="1100"/>
              <a:buFont typeface="Montserrat"/>
              <a:buNone/>
              <a:defRPr>
                <a:latin typeface="Montserrat"/>
                <a:ea typeface="Montserrat"/>
                <a:cs typeface="Montserrat"/>
                <a:sym typeface="Montserrat"/>
              </a:defRPr>
            </a:lvl2pPr>
            <a:lvl3pPr lvl="2" rtl="0" algn="l">
              <a:lnSpc>
                <a:spcPct val="100000"/>
              </a:lnSpc>
              <a:spcBef>
                <a:spcPts val="0"/>
              </a:spcBef>
              <a:spcAft>
                <a:spcPts val="0"/>
              </a:spcAft>
              <a:buSzPts val="1100"/>
              <a:buFont typeface="Montserrat"/>
              <a:buNone/>
              <a:defRPr>
                <a:latin typeface="Montserrat"/>
                <a:ea typeface="Montserrat"/>
                <a:cs typeface="Montserrat"/>
                <a:sym typeface="Montserrat"/>
              </a:defRPr>
            </a:lvl3pPr>
            <a:lvl4pPr lvl="3" rtl="0" algn="l">
              <a:lnSpc>
                <a:spcPct val="100000"/>
              </a:lnSpc>
              <a:spcBef>
                <a:spcPts val="0"/>
              </a:spcBef>
              <a:spcAft>
                <a:spcPts val="0"/>
              </a:spcAft>
              <a:buSzPts val="1100"/>
              <a:buFont typeface="Montserrat"/>
              <a:buNone/>
              <a:defRPr>
                <a:latin typeface="Montserrat"/>
                <a:ea typeface="Montserrat"/>
                <a:cs typeface="Montserrat"/>
                <a:sym typeface="Montserrat"/>
              </a:defRPr>
            </a:lvl4pPr>
            <a:lvl5pPr lvl="4" rtl="0" algn="l">
              <a:lnSpc>
                <a:spcPct val="100000"/>
              </a:lnSpc>
              <a:spcBef>
                <a:spcPts val="0"/>
              </a:spcBef>
              <a:spcAft>
                <a:spcPts val="0"/>
              </a:spcAft>
              <a:buSzPts val="1100"/>
              <a:buFont typeface="Montserrat"/>
              <a:buNone/>
              <a:defRPr>
                <a:latin typeface="Montserrat"/>
                <a:ea typeface="Montserrat"/>
                <a:cs typeface="Montserrat"/>
                <a:sym typeface="Montserrat"/>
              </a:defRPr>
            </a:lvl5pPr>
            <a:lvl6pPr lvl="5" rtl="0" algn="l">
              <a:lnSpc>
                <a:spcPct val="100000"/>
              </a:lnSpc>
              <a:spcBef>
                <a:spcPts val="0"/>
              </a:spcBef>
              <a:spcAft>
                <a:spcPts val="0"/>
              </a:spcAft>
              <a:buSzPts val="1100"/>
              <a:buFont typeface="Montserrat"/>
              <a:buNone/>
              <a:defRPr>
                <a:latin typeface="Montserrat"/>
                <a:ea typeface="Montserrat"/>
                <a:cs typeface="Montserrat"/>
                <a:sym typeface="Montserrat"/>
              </a:defRPr>
            </a:lvl6pPr>
            <a:lvl7pPr lvl="6" rtl="0" algn="l">
              <a:lnSpc>
                <a:spcPct val="100000"/>
              </a:lnSpc>
              <a:spcBef>
                <a:spcPts val="0"/>
              </a:spcBef>
              <a:spcAft>
                <a:spcPts val="0"/>
              </a:spcAft>
              <a:buSzPts val="1100"/>
              <a:buFont typeface="Montserrat"/>
              <a:buNone/>
              <a:defRPr>
                <a:latin typeface="Montserrat"/>
                <a:ea typeface="Montserrat"/>
                <a:cs typeface="Montserrat"/>
                <a:sym typeface="Montserrat"/>
              </a:defRPr>
            </a:lvl7pPr>
            <a:lvl8pPr lvl="7" rtl="0" algn="l">
              <a:lnSpc>
                <a:spcPct val="100000"/>
              </a:lnSpc>
              <a:spcBef>
                <a:spcPts val="0"/>
              </a:spcBef>
              <a:spcAft>
                <a:spcPts val="0"/>
              </a:spcAft>
              <a:buSzPts val="1100"/>
              <a:buFont typeface="Montserrat"/>
              <a:buNone/>
              <a:defRPr>
                <a:latin typeface="Montserrat"/>
                <a:ea typeface="Montserrat"/>
                <a:cs typeface="Montserrat"/>
                <a:sym typeface="Montserrat"/>
              </a:defRPr>
            </a:lvl8pPr>
            <a:lvl9pPr lvl="8" rtl="0" algn="l">
              <a:lnSpc>
                <a:spcPct val="100000"/>
              </a:lnSpc>
              <a:spcBef>
                <a:spcPts val="0"/>
              </a:spcBef>
              <a:spcAft>
                <a:spcPts val="0"/>
              </a:spcAft>
              <a:buSzPts val="1100"/>
              <a:buFont typeface="Montserrat"/>
              <a:buNone/>
              <a:defRPr>
                <a:latin typeface="Montserrat"/>
                <a:ea typeface="Montserrat"/>
                <a:cs typeface="Montserrat"/>
                <a:sym typeface="Montserrat"/>
              </a:defRPr>
            </a:lvl9pPr>
          </a:lstStyle>
          <a:p/>
        </p:txBody>
      </p:sp>
      <p:sp>
        <p:nvSpPr>
          <p:cNvPr id="87" name="Google Shape;87;p17"/>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sz="1100">
                <a:latin typeface="Arial"/>
                <a:ea typeface="Arial"/>
                <a:cs typeface="Arial"/>
                <a:sym typeface="Arial"/>
              </a:defRPr>
            </a:lvl1pPr>
            <a:lvl2pPr indent="0" lvl="1" marL="0" rtl="0" algn="ctr">
              <a:lnSpc>
                <a:spcPct val="100000"/>
              </a:lnSpc>
              <a:spcBef>
                <a:spcPts val="0"/>
              </a:spcBef>
              <a:spcAft>
                <a:spcPts val="0"/>
              </a:spcAft>
              <a:buSzPts val="800"/>
              <a:buNone/>
              <a:defRPr sz="1100">
                <a:latin typeface="Arial"/>
                <a:ea typeface="Arial"/>
                <a:cs typeface="Arial"/>
                <a:sym typeface="Arial"/>
              </a:defRPr>
            </a:lvl2pPr>
            <a:lvl3pPr indent="0" lvl="2" marL="0" rtl="0" algn="ctr">
              <a:lnSpc>
                <a:spcPct val="100000"/>
              </a:lnSpc>
              <a:spcBef>
                <a:spcPts val="0"/>
              </a:spcBef>
              <a:spcAft>
                <a:spcPts val="0"/>
              </a:spcAft>
              <a:buSzPts val="800"/>
              <a:buNone/>
              <a:defRPr sz="1100">
                <a:latin typeface="Arial"/>
                <a:ea typeface="Arial"/>
                <a:cs typeface="Arial"/>
                <a:sym typeface="Arial"/>
              </a:defRPr>
            </a:lvl3pPr>
            <a:lvl4pPr indent="0" lvl="3" marL="0" rtl="0" algn="ctr">
              <a:lnSpc>
                <a:spcPct val="100000"/>
              </a:lnSpc>
              <a:spcBef>
                <a:spcPts val="0"/>
              </a:spcBef>
              <a:spcAft>
                <a:spcPts val="0"/>
              </a:spcAft>
              <a:buSzPts val="800"/>
              <a:buNone/>
              <a:defRPr sz="1100">
                <a:latin typeface="Arial"/>
                <a:ea typeface="Arial"/>
                <a:cs typeface="Arial"/>
                <a:sym typeface="Arial"/>
              </a:defRPr>
            </a:lvl4pPr>
            <a:lvl5pPr indent="0" lvl="4" marL="0" rtl="0" algn="ctr">
              <a:lnSpc>
                <a:spcPct val="100000"/>
              </a:lnSpc>
              <a:spcBef>
                <a:spcPts val="0"/>
              </a:spcBef>
              <a:spcAft>
                <a:spcPts val="0"/>
              </a:spcAft>
              <a:buSzPts val="800"/>
              <a:buNone/>
              <a:defRPr sz="1100">
                <a:latin typeface="Arial"/>
                <a:ea typeface="Arial"/>
                <a:cs typeface="Arial"/>
                <a:sym typeface="Arial"/>
              </a:defRPr>
            </a:lvl5pPr>
            <a:lvl6pPr indent="0" lvl="5" marL="0" rtl="0" algn="ctr">
              <a:lnSpc>
                <a:spcPct val="100000"/>
              </a:lnSpc>
              <a:spcBef>
                <a:spcPts val="0"/>
              </a:spcBef>
              <a:spcAft>
                <a:spcPts val="0"/>
              </a:spcAft>
              <a:buSzPts val="800"/>
              <a:buNone/>
              <a:defRPr sz="1100">
                <a:latin typeface="Arial"/>
                <a:ea typeface="Arial"/>
                <a:cs typeface="Arial"/>
                <a:sym typeface="Arial"/>
              </a:defRPr>
            </a:lvl6pPr>
            <a:lvl7pPr indent="0" lvl="6" marL="0" rtl="0" algn="ctr">
              <a:lnSpc>
                <a:spcPct val="100000"/>
              </a:lnSpc>
              <a:spcBef>
                <a:spcPts val="0"/>
              </a:spcBef>
              <a:spcAft>
                <a:spcPts val="0"/>
              </a:spcAft>
              <a:buSzPts val="800"/>
              <a:buNone/>
              <a:defRPr sz="1100">
                <a:latin typeface="Arial"/>
                <a:ea typeface="Arial"/>
                <a:cs typeface="Arial"/>
                <a:sym typeface="Arial"/>
              </a:defRPr>
            </a:lvl7pPr>
            <a:lvl8pPr indent="0" lvl="7" marL="0" rtl="0" algn="ctr">
              <a:lnSpc>
                <a:spcPct val="100000"/>
              </a:lnSpc>
              <a:spcBef>
                <a:spcPts val="0"/>
              </a:spcBef>
              <a:spcAft>
                <a:spcPts val="0"/>
              </a:spcAft>
              <a:buSzPts val="800"/>
              <a:buNone/>
              <a:defRPr sz="1100">
                <a:latin typeface="Arial"/>
                <a:ea typeface="Arial"/>
                <a:cs typeface="Arial"/>
                <a:sym typeface="Arial"/>
              </a:defRPr>
            </a:lvl8pPr>
            <a:lvl9pPr indent="0" lvl="8" marL="0" rtl="0" algn="ctr">
              <a:lnSpc>
                <a:spcPct val="100000"/>
              </a:lnSpc>
              <a:spcBef>
                <a:spcPts val="0"/>
              </a:spcBef>
              <a:spcAft>
                <a:spcPts val="0"/>
              </a:spcAft>
              <a:buSzPts val="800"/>
              <a:buNone/>
              <a:defRPr sz="1100">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88" name="Google Shape;88;p17"/>
          <p:cNvSpPr txBox="1"/>
          <p:nvPr>
            <p:ph idx="1" type="body"/>
          </p:nvPr>
        </p:nvSpPr>
        <p:spPr>
          <a:xfrm>
            <a:off x="1393031" y="1306003"/>
            <a:ext cx="6358200" cy="459000"/>
          </a:xfrm>
          <a:prstGeom prst="rect">
            <a:avLst/>
          </a:prstGeom>
          <a:noFill/>
          <a:ln>
            <a:noFill/>
          </a:ln>
        </p:spPr>
        <p:txBody>
          <a:bodyPr anchorCtr="0" anchor="t" bIns="0" lIns="0" spcFirstLastPara="1" rIns="0" wrap="square" tIns="0">
            <a:noAutofit/>
          </a:bodyPr>
          <a:lstStyle>
            <a:lvl1pPr indent="-361950" lvl="0" marL="457200" rtl="0" algn="ctr">
              <a:lnSpc>
                <a:spcPct val="120000"/>
              </a:lnSpc>
              <a:spcBef>
                <a:spcPts val="800"/>
              </a:spcBef>
              <a:spcAft>
                <a:spcPts val="0"/>
              </a:spcAft>
              <a:buSzPts val="2100"/>
              <a:buChar char="•"/>
              <a:defRPr sz="1400"/>
            </a:lvl1pPr>
            <a:lvl2pPr indent="-317500" lvl="1" marL="914400" rtl="0" algn="ctr">
              <a:lnSpc>
                <a:spcPct val="120000"/>
              </a:lnSpc>
              <a:spcBef>
                <a:spcPts val="400"/>
              </a:spcBef>
              <a:spcAft>
                <a:spcPts val="0"/>
              </a:spcAft>
              <a:buSzPts val="1400"/>
              <a:buChar char="•"/>
              <a:defRPr sz="1400"/>
            </a:lvl2pPr>
            <a:lvl3pPr indent="-285750" lvl="2" marL="1371600" rtl="0" algn="ctr">
              <a:lnSpc>
                <a:spcPct val="120000"/>
              </a:lnSpc>
              <a:spcBef>
                <a:spcPts val="400"/>
              </a:spcBef>
              <a:spcAft>
                <a:spcPts val="0"/>
              </a:spcAft>
              <a:buSzPts val="900"/>
              <a:buChar char="•"/>
              <a:defRPr sz="1400"/>
            </a:lvl3pPr>
            <a:lvl4pPr indent="-279400" lvl="3" marL="1828800" rtl="0" algn="ctr">
              <a:lnSpc>
                <a:spcPct val="120000"/>
              </a:lnSpc>
              <a:spcBef>
                <a:spcPts val="400"/>
              </a:spcBef>
              <a:spcAft>
                <a:spcPts val="0"/>
              </a:spcAft>
              <a:buSzPts val="800"/>
              <a:buChar char="•"/>
              <a:defRPr sz="1400"/>
            </a:lvl4pPr>
            <a:lvl5pPr indent="-279400" lvl="4" marL="2286000" rtl="0" algn="ctr">
              <a:lnSpc>
                <a:spcPct val="120000"/>
              </a:lnSpc>
              <a:spcBef>
                <a:spcPts val="400"/>
              </a:spcBef>
              <a:spcAft>
                <a:spcPts val="0"/>
              </a:spcAft>
              <a:buSzPts val="800"/>
              <a:buChar char="•"/>
              <a:defRPr sz="1400"/>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89" name="Google Shape;89;p17"/>
          <p:cNvSpPr txBox="1"/>
          <p:nvPr>
            <p:ph idx="2" type="body"/>
          </p:nvPr>
        </p:nvSpPr>
        <p:spPr>
          <a:xfrm>
            <a:off x="1393031" y="1930775"/>
            <a:ext cx="6351000" cy="2895600"/>
          </a:xfrm>
          <a:prstGeom prst="rect">
            <a:avLst/>
          </a:prstGeom>
          <a:noFill/>
          <a:ln>
            <a:noFill/>
          </a:ln>
        </p:spPr>
        <p:txBody>
          <a:bodyPr anchorCtr="0" anchor="t" bIns="34275" lIns="0" spcFirstLastPara="1" rIns="0" wrap="square" tIns="34275">
            <a:noAutofit/>
          </a:bodyPr>
          <a:lstStyle>
            <a:lvl1pPr indent="-374650" lvl="0" marL="457200" rtl="0" algn="l">
              <a:lnSpc>
                <a:spcPct val="120000"/>
              </a:lnSpc>
              <a:spcBef>
                <a:spcPts val="800"/>
              </a:spcBef>
              <a:spcAft>
                <a:spcPts val="0"/>
              </a:spcAft>
              <a:buClr>
                <a:schemeClr val="accent1"/>
              </a:buClr>
              <a:buSzPts val="2300"/>
              <a:buFont typeface="Noto Sans Symbols"/>
              <a:buChar char="▪"/>
              <a:defRPr/>
            </a:lvl1pPr>
            <a:lvl2pPr indent="-323850" lvl="1" marL="914400" rtl="0" algn="l">
              <a:lnSpc>
                <a:spcPct val="120000"/>
              </a:lnSpc>
              <a:spcBef>
                <a:spcPts val="400"/>
              </a:spcBef>
              <a:spcAft>
                <a:spcPts val="0"/>
              </a:spcAft>
              <a:buClr>
                <a:schemeClr val="accent1"/>
              </a:buClr>
              <a:buSzPts val="1500"/>
              <a:buFont typeface="Noto Sans Symbols"/>
              <a:buChar char="▪"/>
              <a:defRPr/>
            </a:lvl2pPr>
            <a:lvl3pPr indent="-292100" lvl="2" marL="1371600" rtl="0" algn="l">
              <a:lnSpc>
                <a:spcPct val="120000"/>
              </a:lnSpc>
              <a:spcBef>
                <a:spcPts val="400"/>
              </a:spcBef>
              <a:spcAft>
                <a:spcPts val="0"/>
              </a:spcAft>
              <a:buClr>
                <a:schemeClr val="accent1"/>
              </a:buClr>
              <a:buSzPts val="1000"/>
              <a:buFont typeface="Noto Sans Symbols"/>
              <a:buChar char="▪"/>
              <a:defRPr/>
            </a:lvl3pPr>
            <a:lvl4pPr indent="-279400" lvl="3" marL="1828800" rtl="0" algn="l">
              <a:lnSpc>
                <a:spcPct val="120000"/>
              </a:lnSpc>
              <a:spcBef>
                <a:spcPts val="400"/>
              </a:spcBef>
              <a:spcAft>
                <a:spcPts val="0"/>
              </a:spcAft>
              <a:buClr>
                <a:schemeClr val="accent1"/>
              </a:buClr>
              <a:buSzPts val="800"/>
              <a:buFont typeface="Noto Sans Symbols"/>
              <a:buChar char="▪"/>
              <a:defRPr/>
            </a:lvl4pPr>
            <a:lvl5pPr indent="-279400" lvl="4" marL="2286000" rtl="0" algn="l">
              <a:lnSpc>
                <a:spcPct val="120000"/>
              </a:lnSpc>
              <a:spcBef>
                <a:spcPts val="400"/>
              </a:spcBef>
              <a:spcAft>
                <a:spcPts val="0"/>
              </a:spcAft>
              <a:buClr>
                <a:schemeClr val="accent1"/>
              </a:buClr>
              <a:buSzPts val="800"/>
              <a:buFont typeface="Noto Sans Symbols"/>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pic>
        <p:nvPicPr>
          <p:cNvPr id="90" name="Google Shape;90;p17"/>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
        <p:nvSpPr>
          <p:cNvPr id="91" name="Google Shape;91;p17"/>
          <p:cNvSpPr txBox="1"/>
          <p:nvPr/>
        </p:nvSpPr>
        <p:spPr>
          <a:xfrm>
            <a:off x="5265788" y="4820250"/>
            <a:ext cx="3317100" cy="179700"/>
          </a:xfrm>
          <a:prstGeom prst="rect">
            <a:avLst/>
          </a:prstGeom>
          <a:noFill/>
          <a:ln>
            <a:noFill/>
          </a:ln>
        </p:spPr>
        <p:txBody>
          <a:bodyPr anchorCtr="0" anchor="ctr" bIns="68575" lIns="68575" spcFirstLastPara="1" rIns="68575" wrap="square" tIns="68575">
            <a:noAutofit/>
          </a:bodyPr>
          <a:lstStyle/>
          <a:p>
            <a:pPr indent="0" lvl="0" marL="0" rtl="0" algn="r">
              <a:spcBef>
                <a:spcPts val="0"/>
              </a:spcBef>
              <a:spcAft>
                <a:spcPts val="0"/>
              </a:spcAft>
              <a:buNone/>
            </a:pPr>
            <a:r>
              <a:rPr lang="en" sz="900"/>
              <a:t>TOUCHPOINT TRAINING</a:t>
            </a:r>
            <a:endParaRPr sz="9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92" name="Shape 92"/>
        <p:cNvGrpSpPr/>
        <p:nvPr/>
      </p:nvGrpSpPr>
      <p:grpSpPr>
        <a:xfrm>
          <a:off x="0" y="0"/>
          <a:ext cx="0" cy="0"/>
          <a:chOff x="0" y="0"/>
          <a:chExt cx="0" cy="0"/>
        </a:xfrm>
      </p:grpSpPr>
      <p:sp>
        <p:nvSpPr>
          <p:cNvPr id="93" name="Google Shape;93;p18"/>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sz="1100">
                <a:latin typeface="Arial"/>
                <a:ea typeface="Arial"/>
                <a:cs typeface="Arial"/>
                <a:sym typeface="Arial"/>
              </a:defRPr>
            </a:lvl1pPr>
            <a:lvl2pPr indent="0" lvl="1" marL="0" rtl="0" algn="ctr">
              <a:lnSpc>
                <a:spcPct val="100000"/>
              </a:lnSpc>
              <a:spcBef>
                <a:spcPts val="0"/>
              </a:spcBef>
              <a:spcAft>
                <a:spcPts val="0"/>
              </a:spcAft>
              <a:buSzPts val="800"/>
              <a:buNone/>
              <a:defRPr sz="1100">
                <a:latin typeface="Arial"/>
                <a:ea typeface="Arial"/>
                <a:cs typeface="Arial"/>
                <a:sym typeface="Arial"/>
              </a:defRPr>
            </a:lvl2pPr>
            <a:lvl3pPr indent="0" lvl="2" marL="0" rtl="0" algn="ctr">
              <a:lnSpc>
                <a:spcPct val="100000"/>
              </a:lnSpc>
              <a:spcBef>
                <a:spcPts val="0"/>
              </a:spcBef>
              <a:spcAft>
                <a:spcPts val="0"/>
              </a:spcAft>
              <a:buSzPts val="800"/>
              <a:buNone/>
              <a:defRPr sz="1100">
                <a:latin typeface="Arial"/>
                <a:ea typeface="Arial"/>
                <a:cs typeface="Arial"/>
                <a:sym typeface="Arial"/>
              </a:defRPr>
            </a:lvl3pPr>
            <a:lvl4pPr indent="0" lvl="3" marL="0" rtl="0" algn="ctr">
              <a:lnSpc>
                <a:spcPct val="100000"/>
              </a:lnSpc>
              <a:spcBef>
                <a:spcPts val="0"/>
              </a:spcBef>
              <a:spcAft>
                <a:spcPts val="0"/>
              </a:spcAft>
              <a:buSzPts val="800"/>
              <a:buNone/>
              <a:defRPr sz="1100">
                <a:latin typeface="Arial"/>
                <a:ea typeface="Arial"/>
                <a:cs typeface="Arial"/>
                <a:sym typeface="Arial"/>
              </a:defRPr>
            </a:lvl4pPr>
            <a:lvl5pPr indent="0" lvl="4" marL="0" rtl="0" algn="ctr">
              <a:lnSpc>
                <a:spcPct val="100000"/>
              </a:lnSpc>
              <a:spcBef>
                <a:spcPts val="0"/>
              </a:spcBef>
              <a:spcAft>
                <a:spcPts val="0"/>
              </a:spcAft>
              <a:buSzPts val="800"/>
              <a:buNone/>
              <a:defRPr sz="1100">
                <a:latin typeface="Arial"/>
                <a:ea typeface="Arial"/>
                <a:cs typeface="Arial"/>
                <a:sym typeface="Arial"/>
              </a:defRPr>
            </a:lvl5pPr>
            <a:lvl6pPr indent="0" lvl="5" marL="0" rtl="0" algn="ctr">
              <a:lnSpc>
                <a:spcPct val="100000"/>
              </a:lnSpc>
              <a:spcBef>
                <a:spcPts val="0"/>
              </a:spcBef>
              <a:spcAft>
                <a:spcPts val="0"/>
              </a:spcAft>
              <a:buSzPts val="800"/>
              <a:buNone/>
              <a:defRPr sz="1100">
                <a:latin typeface="Arial"/>
                <a:ea typeface="Arial"/>
                <a:cs typeface="Arial"/>
                <a:sym typeface="Arial"/>
              </a:defRPr>
            </a:lvl6pPr>
            <a:lvl7pPr indent="0" lvl="6" marL="0" rtl="0" algn="ctr">
              <a:lnSpc>
                <a:spcPct val="100000"/>
              </a:lnSpc>
              <a:spcBef>
                <a:spcPts val="0"/>
              </a:spcBef>
              <a:spcAft>
                <a:spcPts val="0"/>
              </a:spcAft>
              <a:buSzPts val="800"/>
              <a:buNone/>
              <a:defRPr sz="1100">
                <a:latin typeface="Arial"/>
                <a:ea typeface="Arial"/>
                <a:cs typeface="Arial"/>
                <a:sym typeface="Arial"/>
              </a:defRPr>
            </a:lvl7pPr>
            <a:lvl8pPr indent="0" lvl="7" marL="0" rtl="0" algn="ctr">
              <a:lnSpc>
                <a:spcPct val="100000"/>
              </a:lnSpc>
              <a:spcBef>
                <a:spcPts val="0"/>
              </a:spcBef>
              <a:spcAft>
                <a:spcPts val="0"/>
              </a:spcAft>
              <a:buSzPts val="800"/>
              <a:buNone/>
              <a:defRPr sz="1100">
                <a:latin typeface="Arial"/>
                <a:ea typeface="Arial"/>
                <a:cs typeface="Arial"/>
                <a:sym typeface="Arial"/>
              </a:defRPr>
            </a:lvl8pPr>
            <a:lvl9pPr indent="0" lvl="8" marL="0" rtl="0" algn="ctr">
              <a:lnSpc>
                <a:spcPct val="100000"/>
              </a:lnSpc>
              <a:spcBef>
                <a:spcPts val="0"/>
              </a:spcBef>
              <a:spcAft>
                <a:spcPts val="0"/>
              </a:spcAft>
              <a:buSzPts val="800"/>
              <a:buNone/>
              <a:defRPr sz="1100">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94" name="Google Shape;94;p18"/>
          <p:cNvPicPr preferRelativeResize="0"/>
          <p:nvPr/>
        </p:nvPicPr>
        <p:blipFill>
          <a:blip r:embed="rId2">
            <a:alphaModFix/>
          </a:blip>
          <a:stretch>
            <a:fillRect/>
          </a:stretch>
        </p:blipFill>
        <p:spPr>
          <a:xfrm>
            <a:off x="8611519" y="4606181"/>
            <a:ext cx="462149" cy="46214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ff headshot slide">
  <p:cSld name="Team slide">
    <p:spTree>
      <p:nvGrpSpPr>
        <p:cNvPr id="95" name="Shape 95"/>
        <p:cNvGrpSpPr/>
        <p:nvPr/>
      </p:nvGrpSpPr>
      <p:grpSpPr>
        <a:xfrm>
          <a:off x="0" y="0"/>
          <a:ext cx="0" cy="0"/>
          <a:chOff x="0" y="0"/>
          <a:chExt cx="0" cy="0"/>
        </a:xfrm>
      </p:grpSpPr>
      <p:sp>
        <p:nvSpPr>
          <p:cNvPr id="96" name="Google Shape;96;p19"/>
          <p:cNvSpPr/>
          <p:nvPr>
            <p:ph idx="2" type="pic"/>
          </p:nvPr>
        </p:nvSpPr>
        <p:spPr>
          <a:xfrm>
            <a:off x="1400176" y="885826"/>
            <a:ext cx="1514400" cy="15144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97" name="Google Shape;97;p19"/>
          <p:cNvSpPr/>
          <p:nvPr>
            <p:ph idx="3" type="pic"/>
          </p:nvPr>
        </p:nvSpPr>
        <p:spPr>
          <a:xfrm>
            <a:off x="2957513" y="885826"/>
            <a:ext cx="1514400" cy="15144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98" name="Google Shape;98;p19"/>
          <p:cNvSpPr/>
          <p:nvPr>
            <p:ph idx="4" type="pic"/>
          </p:nvPr>
        </p:nvSpPr>
        <p:spPr>
          <a:xfrm>
            <a:off x="4514851" y="885826"/>
            <a:ext cx="1514400" cy="15144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99" name="Google Shape;99;p19"/>
          <p:cNvSpPr/>
          <p:nvPr>
            <p:ph idx="5" type="pic"/>
          </p:nvPr>
        </p:nvSpPr>
        <p:spPr>
          <a:xfrm>
            <a:off x="6072188" y="885826"/>
            <a:ext cx="1514400" cy="15144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00" name="Google Shape;100;p19"/>
          <p:cNvSpPr/>
          <p:nvPr>
            <p:ph idx="6" type="pic"/>
          </p:nvPr>
        </p:nvSpPr>
        <p:spPr>
          <a:xfrm>
            <a:off x="7629525" y="885826"/>
            <a:ext cx="1514400" cy="15144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01" name="Google Shape;101;p19"/>
          <p:cNvSpPr txBox="1"/>
          <p:nvPr>
            <p:ph type="title"/>
          </p:nvPr>
        </p:nvSpPr>
        <p:spPr>
          <a:xfrm>
            <a:off x="1400175" y="3490293"/>
            <a:ext cx="3171900" cy="12162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2700"/>
              <a:buFont typeface="Montserrat"/>
              <a:buNone/>
              <a:defRPr b="0" sz="2700">
                <a:latin typeface="Montserrat"/>
                <a:ea typeface="Montserrat"/>
                <a:cs typeface="Montserrat"/>
                <a:sym typeface="Montserrat"/>
              </a:defRPr>
            </a:lvl1pPr>
            <a:lvl2pPr lvl="1" rtl="0" algn="l">
              <a:lnSpc>
                <a:spcPct val="100000"/>
              </a:lnSpc>
              <a:spcBef>
                <a:spcPts val="0"/>
              </a:spcBef>
              <a:spcAft>
                <a:spcPts val="0"/>
              </a:spcAft>
              <a:buSzPts val="1100"/>
              <a:buFont typeface="Montserrat"/>
              <a:buNone/>
              <a:defRPr>
                <a:latin typeface="Montserrat"/>
                <a:ea typeface="Montserrat"/>
                <a:cs typeface="Montserrat"/>
                <a:sym typeface="Montserrat"/>
              </a:defRPr>
            </a:lvl2pPr>
            <a:lvl3pPr lvl="2" rtl="0" algn="l">
              <a:lnSpc>
                <a:spcPct val="100000"/>
              </a:lnSpc>
              <a:spcBef>
                <a:spcPts val="0"/>
              </a:spcBef>
              <a:spcAft>
                <a:spcPts val="0"/>
              </a:spcAft>
              <a:buSzPts val="1100"/>
              <a:buFont typeface="Montserrat"/>
              <a:buNone/>
              <a:defRPr>
                <a:latin typeface="Montserrat"/>
                <a:ea typeface="Montserrat"/>
                <a:cs typeface="Montserrat"/>
                <a:sym typeface="Montserrat"/>
              </a:defRPr>
            </a:lvl3pPr>
            <a:lvl4pPr lvl="3" rtl="0" algn="l">
              <a:lnSpc>
                <a:spcPct val="100000"/>
              </a:lnSpc>
              <a:spcBef>
                <a:spcPts val="0"/>
              </a:spcBef>
              <a:spcAft>
                <a:spcPts val="0"/>
              </a:spcAft>
              <a:buSzPts val="1100"/>
              <a:buFont typeface="Montserrat"/>
              <a:buNone/>
              <a:defRPr>
                <a:latin typeface="Montserrat"/>
                <a:ea typeface="Montserrat"/>
                <a:cs typeface="Montserrat"/>
                <a:sym typeface="Montserrat"/>
              </a:defRPr>
            </a:lvl4pPr>
            <a:lvl5pPr lvl="4" rtl="0" algn="l">
              <a:lnSpc>
                <a:spcPct val="100000"/>
              </a:lnSpc>
              <a:spcBef>
                <a:spcPts val="0"/>
              </a:spcBef>
              <a:spcAft>
                <a:spcPts val="0"/>
              </a:spcAft>
              <a:buSzPts val="1100"/>
              <a:buFont typeface="Montserrat"/>
              <a:buNone/>
              <a:defRPr>
                <a:latin typeface="Montserrat"/>
                <a:ea typeface="Montserrat"/>
                <a:cs typeface="Montserrat"/>
                <a:sym typeface="Montserrat"/>
              </a:defRPr>
            </a:lvl5pPr>
            <a:lvl6pPr lvl="5" rtl="0" algn="l">
              <a:lnSpc>
                <a:spcPct val="100000"/>
              </a:lnSpc>
              <a:spcBef>
                <a:spcPts val="0"/>
              </a:spcBef>
              <a:spcAft>
                <a:spcPts val="0"/>
              </a:spcAft>
              <a:buSzPts val="1100"/>
              <a:buFont typeface="Montserrat"/>
              <a:buNone/>
              <a:defRPr>
                <a:latin typeface="Montserrat"/>
                <a:ea typeface="Montserrat"/>
                <a:cs typeface="Montserrat"/>
                <a:sym typeface="Montserrat"/>
              </a:defRPr>
            </a:lvl6pPr>
            <a:lvl7pPr lvl="6" rtl="0" algn="l">
              <a:lnSpc>
                <a:spcPct val="100000"/>
              </a:lnSpc>
              <a:spcBef>
                <a:spcPts val="0"/>
              </a:spcBef>
              <a:spcAft>
                <a:spcPts val="0"/>
              </a:spcAft>
              <a:buSzPts val="1100"/>
              <a:buFont typeface="Montserrat"/>
              <a:buNone/>
              <a:defRPr>
                <a:latin typeface="Montserrat"/>
                <a:ea typeface="Montserrat"/>
                <a:cs typeface="Montserrat"/>
                <a:sym typeface="Montserrat"/>
              </a:defRPr>
            </a:lvl7pPr>
            <a:lvl8pPr lvl="7" rtl="0" algn="l">
              <a:lnSpc>
                <a:spcPct val="100000"/>
              </a:lnSpc>
              <a:spcBef>
                <a:spcPts val="0"/>
              </a:spcBef>
              <a:spcAft>
                <a:spcPts val="0"/>
              </a:spcAft>
              <a:buSzPts val="1100"/>
              <a:buFont typeface="Montserrat"/>
              <a:buNone/>
              <a:defRPr>
                <a:latin typeface="Montserrat"/>
                <a:ea typeface="Montserrat"/>
                <a:cs typeface="Montserrat"/>
                <a:sym typeface="Montserrat"/>
              </a:defRPr>
            </a:lvl8pPr>
            <a:lvl9pPr lvl="8" rtl="0" algn="l">
              <a:lnSpc>
                <a:spcPct val="100000"/>
              </a:lnSpc>
              <a:spcBef>
                <a:spcPts val="0"/>
              </a:spcBef>
              <a:spcAft>
                <a:spcPts val="0"/>
              </a:spcAft>
              <a:buSzPts val="1100"/>
              <a:buFont typeface="Montserrat"/>
              <a:buNone/>
              <a:defRPr>
                <a:latin typeface="Montserrat"/>
                <a:ea typeface="Montserrat"/>
                <a:cs typeface="Montserrat"/>
                <a:sym typeface="Montserrat"/>
              </a:defRPr>
            </a:lvl9pPr>
          </a:lstStyle>
          <a:p/>
        </p:txBody>
      </p:sp>
      <p:sp>
        <p:nvSpPr>
          <p:cNvPr id="102" name="Google Shape;102;p19"/>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sz="1100">
                <a:latin typeface="Arial"/>
                <a:ea typeface="Arial"/>
                <a:cs typeface="Arial"/>
                <a:sym typeface="Arial"/>
              </a:defRPr>
            </a:lvl1pPr>
            <a:lvl2pPr indent="0" lvl="1" marL="0" rtl="0" algn="ctr">
              <a:lnSpc>
                <a:spcPct val="100000"/>
              </a:lnSpc>
              <a:spcBef>
                <a:spcPts val="0"/>
              </a:spcBef>
              <a:spcAft>
                <a:spcPts val="0"/>
              </a:spcAft>
              <a:buSzPts val="800"/>
              <a:buNone/>
              <a:defRPr sz="1100">
                <a:latin typeface="Arial"/>
                <a:ea typeface="Arial"/>
                <a:cs typeface="Arial"/>
                <a:sym typeface="Arial"/>
              </a:defRPr>
            </a:lvl2pPr>
            <a:lvl3pPr indent="0" lvl="2" marL="0" rtl="0" algn="ctr">
              <a:lnSpc>
                <a:spcPct val="100000"/>
              </a:lnSpc>
              <a:spcBef>
                <a:spcPts val="0"/>
              </a:spcBef>
              <a:spcAft>
                <a:spcPts val="0"/>
              </a:spcAft>
              <a:buSzPts val="800"/>
              <a:buNone/>
              <a:defRPr sz="1100">
                <a:latin typeface="Arial"/>
                <a:ea typeface="Arial"/>
                <a:cs typeface="Arial"/>
                <a:sym typeface="Arial"/>
              </a:defRPr>
            </a:lvl3pPr>
            <a:lvl4pPr indent="0" lvl="3" marL="0" rtl="0" algn="ctr">
              <a:lnSpc>
                <a:spcPct val="100000"/>
              </a:lnSpc>
              <a:spcBef>
                <a:spcPts val="0"/>
              </a:spcBef>
              <a:spcAft>
                <a:spcPts val="0"/>
              </a:spcAft>
              <a:buSzPts val="800"/>
              <a:buNone/>
              <a:defRPr sz="1100">
                <a:latin typeface="Arial"/>
                <a:ea typeface="Arial"/>
                <a:cs typeface="Arial"/>
                <a:sym typeface="Arial"/>
              </a:defRPr>
            </a:lvl4pPr>
            <a:lvl5pPr indent="0" lvl="4" marL="0" rtl="0" algn="ctr">
              <a:lnSpc>
                <a:spcPct val="100000"/>
              </a:lnSpc>
              <a:spcBef>
                <a:spcPts val="0"/>
              </a:spcBef>
              <a:spcAft>
                <a:spcPts val="0"/>
              </a:spcAft>
              <a:buSzPts val="800"/>
              <a:buNone/>
              <a:defRPr sz="1100">
                <a:latin typeface="Arial"/>
                <a:ea typeface="Arial"/>
                <a:cs typeface="Arial"/>
                <a:sym typeface="Arial"/>
              </a:defRPr>
            </a:lvl5pPr>
            <a:lvl6pPr indent="0" lvl="5" marL="0" rtl="0" algn="ctr">
              <a:lnSpc>
                <a:spcPct val="100000"/>
              </a:lnSpc>
              <a:spcBef>
                <a:spcPts val="0"/>
              </a:spcBef>
              <a:spcAft>
                <a:spcPts val="0"/>
              </a:spcAft>
              <a:buSzPts val="800"/>
              <a:buNone/>
              <a:defRPr sz="1100">
                <a:latin typeface="Arial"/>
                <a:ea typeface="Arial"/>
                <a:cs typeface="Arial"/>
                <a:sym typeface="Arial"/>
              </a:defRPr>
            </a:lvl6pPr>
            <a:lvl7pPr indent="0" lvl="6" marL="0" rtl="0" algn="ctr">
              <a:lnSpc>
                <a:spcPct val="100000"/>
              </a:lnSpc>
              <a:spcBef>
                <a:spcPts val="0"/>
              </a:spcBef>
              <a:spcAft>
                <a:spcPts val="0"/>
              </a:spcAft>
              <a:buSzPts val="800"/>
              <a:buNone/>
              <a:defRPr sz="1100">
                <a:latin typeface="Arial"/>
                <a:ea typeface="Arial"/>
                <a:cs typeface="Arial"/>
                <a:sym typeface="Arial"/>
              </a:defRPr>
            </a:lvl7pPr>
            <a:lvl8pPr indent="0" lvl="7" marL="0" rtl="0" algn="ctr">
              <a:lnSpc>
                <a:spcPct val="100000"/>
              </a:lnSpc>
              <a:spcBef>
                <a:spcPts val="0"/>
              </a:spcBef>
              <a:spcAft>
                <a:spcPts val="0"/>
              </a:spcAft>
              <a:buSzPts val="800"/>
              <a:buNone/>
              <a:defRPr sz="1100">
                <a:latin typeface="Arial"/>
                <a:ea typeface="Arial"/>
                <a:cs typeface="Arial"/>
                <a:sym typeface="Arial"/>
              </a:defRPr>
            </a:lvl8pPr>
            <a:lvl9pPr indent="0" lvl="8" marL="0" rtl="0" algn="ctr">
              <a:lnSpc>
                <a:spcPct val="100000"/>
              </a:lnSpc>
              <a:spcBef>
                <a:spcPts val="0"/>
              </a:spcBef>
              <a:spcAft>
                <a:spcPts val="0"/>
              </a:spcAft>
              <a:buSzPts val="800"/>
              <a:buNone/>
              <a:defRPr sz="1100">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03" name="Google Shape;103;p19"/>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04" name="Shape 104"/>
        <p:cNvGrpSpPr/>
        <p:nvPr/>
      </p:nvGrpSpPr>
      <p:grpSpPr>
        <a:xfrm>
          <a:off x="0" y="0"/>
          <a:ext cx="0" cy="0"/>
          <a:chOff x="0" y="0"/>
          <a:chExt cx="0" cy="0"/>
        </a:xfrm>
      </p:grpSpPr>
      <p:sp>
        <p:nvSpPr>
          <p:cNvPr id="105" name="Google Shape;105;p20"/>
          <p:cNvSpPr txBox="1"/>
          <p:nvPr>
            <p:ph type="title"/>
          </p:nvPr>
        </p:nvSpPr>
        <p:spPr>
          <a:xfrm>
            <a:off x="1400175" y="747093"/>
            <a:ext cx="3171900" cy="12162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2700"/>
              <a:buFont typeface="Montserrat"/>
              <a:buNone/>
              <a:defRPr b="0" sz="2700">
                <a:latin typeface="Montserrat"/>
                <a:ea typeface="Montserrat"/>
                <a:cs typeface="Montserrat"/>
                <a:sym typeface="Montserrat"/>
              </a:defRPr>
            </a:lvl1pPr>
            <a:lvl2pPr lvl="1" rtl="0" algn="l">
              <a:lnSpc>
                <a:spcPct val="100000"/>
              </a:lnSpc>
              <a:spcBef>
                <a:spcPts val="0"/>
              </a:spcBef>
              <a:spcAft>
                <a:spcPts val="0"/>
              </a:spcAft>
              <a:buSzPts val="1100"/>
              <a:buFont typeface="Montserrat"/>
              <a:buNone/>
              <a:defRPr>
                <a:latin typeface="Montserrat"/>
                <a:ea typeface="Montserrat"/>
                <a:cs typeface="Montserrat"/>
                <a:sym typeface="Montserrat"/>
              </a:defRPr>
            </a:lvl2pPr>
            <a:lvl3pPr lvl="2" rtl="0" algn="l">
              <a:lnSpc>
                <a:spcPct val="100000"/>
              </a:lnSpc>
              <a:spcBef>
                <a:spcPts val="0"/>
              </a:spcBef>
              <a:spcAft>
                <a:spcPts val="0"/>
              </a:spcAft>
              <a:buSzPts val="1100"/>
              <a:buFont typeface="Montserrat"/>
              <a:buNone/>
              <a:defRPr>
                <a:latin typeface="Montserrat"/>
                <a:ea typeface="Montserrat"/>
                <a:cs typeface="Montserrat"/>
                <a:sym typeface="Montserrat"/>
              </a:defRPr>
            </a:lvl3pPr>
            <a:lvl4pPr lvl="3" rtl="0" algn="l">
              <a:lnSpc>
                <a:spcPct val="100000"/>
              </a:lnSpc>
              <a:spcBef>
                <a:spcPts val="0"/>
              </a:spcBef>
              <a:spcAft>
                <a:spcPts val="0"/>
              </a:spcAft>
              <a:buSzPts val="1100"/>
              <a:buFont typeface="Montserrat"/>
              <a:buNone/>
              <a:defRPr>
                <a:latin typeface="Montserrat"/>
                <a:ea typeface="Montserrat"/>
                <a:cs typeface="Montserrat"/>
                <a:sym typeface="Montserrat"/>
              </a:defRPr>
            </a:lvl4pPr>
            <a:lvl5pPr lvl="4" rtl="0" algn="l">
              <a:lnSpc>
                <a:spcPct val="100000"/>
              </a:lnSpc>
              <a:spcBef>
                <a:spcPts val="0"/>
              </a:spcBef>
              <a:spcAft>
                <a:spcPts val="0"/>
              </a:spcAft>
              <a:buSzPts val="1100"/>
              <a:buFont typeface="Montserrat"/>
              <a:buNone/>
              <a:defRPr>
                <a:latin typeface="Montserrat"/>
                <a:ea typeface="Montserrat"/>
                <a:cs typeface="Montserrat"/>
                <a:sym typeface="Montserrat"/>
              </a:defRPr>
            </a:lvl5pPr>
            <a:lvl6pPr lvl="5" rtl="0" algn="l">
              <a:lnSpc>
                <a:spcPct val="100000"/>
              </a:lnSpc>
              <a:spcBef>
                <a:spcPts val="0"/>
              </a:spcBef>
              <a:spcAft>
                <a:spcPts val="0"/>
              </a:spcAft>
              <a:buSzPts val="1100"/>
              <a:buFont typeface="Montserrat"/>
              <a:buNone/>
              <a:defRPr>
                <a:latin typeface="Montserrat"/>
                <a:ea typeface="Montserrat"/>
                <a:cs typeface="Montserrat"/>
                <a:sym typeface="Montserrat"/>
              </a:defRPr>
            </a:lvl6pPr>
            <a:lvl7pPr lvl="6" rtl="0" algn="l">
              <a:lnSpc>
                <a:spcPct val="100000"/>
              </a:lnSpc>
              <a:spcBef>
                <a:spcPts val="0"/>
              </a:spcBef>
              <a:spcAft>
                <a:spcPts val="0"/>
              </a:spcAft>
              <a:buSzPts val="1100"/>
              <a:buFont typeface="Montserrat"/>
              <a:buNone/>
              <a:defRPr>
                <a:latin typeface="Montserrat"/>
                <a:ea typeface="Montserrat"/>
                <a:cs typeface="Montserrat"/>
                <a:sym typeface="Montserrat"/>
              </a:defRPr>
            </a:lvl7pPr>
            <a:lvl8pPr lvl="7" rtl="0" algn="l">
              <a:lnSpc>
                <a:spcPct val="100000"/>
              </a:lnSpc>
              <a:spcBef>
                <a:spcPts val="0"/>
              </a:spcBef>
              <a:spcAft>
                <a:spcPts val="0"/>
              </a:spcAft>
              <a:buSzPts val="1100"/>
              <a:buFont typeface="Montserrat"/>
              <a:buNone/>
              <a:defRPr>
                <a:latin typeface="Montserrat"/>
                <a:ea typeface="Montserrat"/>
                <a:cs typeface="Montserrat"/>
                <a:sym typeface="Montserrat"/>
              </a:defRPr>
            </a:lvl8pPr>
            <a:lvl9pPr lvl="8" rtl="0" algn="l">
              <a:lnSpc>
                <a:spcPct val="100000"/>
              </a:lnSpc>
              <a:spcBef>
                <a:spcPts val="0"/>
              </a:spcBef>
              <a:spcAft>
                <a:spcPts val="0"/>
              </a:spcAft>
              <a:buSzPts val="1100"/>
              <a:buFont typeface="Montserrat"/>
              <a:buNone/>
              <a:defRPr>
                <a:latin typeface="Montserrat"/>
                <a:ea typeface="Montserrat"/>
                <a:cs typeface="Montserrat"/>
                <a:sym typeface="Montserrat"/>
              </a:defRPr>
            </a:lvl9pPr>
          </a:lstStyle>
          <a:p/>
        </p:txBody>
      </p:sp>
      <p:sp>
        <p:nvSpPr>
          <p:cNvPr id="106" name="Google Shape;106;p20"/>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sz="1100">
                <a:latin typeface="Arial"/>
                <a:ea typeface="Arial"/>
                <a:cs typeface="Arial"/>
                <a:sym typeface="Arial"/>
              </a:defRPr>
            </a:lvl1pPr>
            <a:lvl2pPr indent="0" lvl="1" marL="0" rtl="0" algn="ctr">
              <a:lnSpc>
                <a:spcPct val="100000"/>
              </a:lnSpc>
              <a:spcBef>
                <a:spcPts val="0"/>
              </a:spcBef>
              <a:spcAft>
                <a:spcPts val="0"/>
              </a:spcAft>
              <a:buSzPts val="800"/>
              <a:buNone/>
              <a:defRPr sz="1100">
                <a:latin typeface="Arial"/>
                <a:ea typeface="Arial"/>
                <a:cs typeface="Arial"/>
                <a:sym typeface="Arial"/>
              </a:defRPr>
            </a:lvl2pPr>
            <a:lvl3pPr indent="0" lvl="2" marL="0" rtl="0" algn="ctr">
              <a:lnSpc>
                <a:spcPct val="100000"/>
              </a:lnSpc>
              <a:spcBef>
                <a:spcPts val="0"/>
              </a:spcBef>
              <a:spcAft>
                <a:spcPts val="0"/>
              </a:spcAft>
              <a:buSzPts val="800"/>
              <a:buNone/>
              <a:defRPr sz="1100">
                <a:latin typeface="Arial"/>
                <a:ea typeface="Arial"/>
                <a:cs typeface="Arial"/>
                <a:sym typeface="Arial"/>
              </a:defRPr>
            </a:lvl3pPr>
            <a:lvl4pPr indent="0" lvl="3" marL="0" rtl="0" algn="ctr">
              <a:lnSpc>
                <a:spcPct val="100000"/>
              </a:lnSpc>
              <a:spcBef>
                <a:spcPts val="0"/>
              </a:spcBef>
              <a:spcAft>
                <a:spcPts val="0"/>
              </a:spcAft>
              <a:buSzPts val="800"/>
              <a:buNone/>
              <a:defRPr sz="1100">
                <a:latin typeface="Arial"/>
                <a:ea typeface="Arial"/>
                <a:cs typeface="Arial"/>
                <a:sym typeface="Arial"/>
              </a:defRPr>
            </a:lvl4pPr>
            <a:lvl5pPr indent="0" lvl="4" marL="0" rtl="0" algn="ctr">
              <a:lnSpc>
                <a:spcPct val="100000"/>
              </a:lnSpc>
              <a:spcBef>
                <a:spcPts val="0"/>
              </a:spcBef>
              <a:spcAft>
                <a:spcPts val="0"/>
              </a:spcAft>
              <a:buSzPts val="800"/>
              <a:buNone/>
              <a:defRPr sz="1100">
                <a:latin typeface="Arial"/>
                <a:ea typeface="Arial"/>
                <a:cs typeface="Arial"/>
                <a:sym typeface="Arial"/>
              </a:defRPr>
            </a:lvl5pPr>
            <a:lvl6pPr indent="0" lvl="5" marL="0" rtl="0" algn="ctr">
              <a:lnSpc>
                <a:spcPct val="100000"/>
              </a:lnSpc>
              <a:spcBef>
                <a:spcPts val="0"/>
              </a:spcBef>
              <a:spcAft>
                <a:spcPts val="0"/>
              </a:spcAft>
              <a:buSzPts val="800"/>
              <a:buNone/>
              <a:defRPr sz="1100">
                <a:latin typeface="Arial"/>
                <a:ea typeface="Arial"/>
                <a:cs typeface="Arial"/>
                <a:sym typeface="Arial"/>
              </a:defRPr>
            </a:lvl6pPr>
            <a:lvl7pPr indent="0" lvl="6" marL="0" rtl="0" algn="ctr">
              <a:lnSpc>
                <a:spcPct val="100000"/>
              </a:lnSpc>
              <a:spcBef>
                <a:spcPts val="0"/>
              </a:spcBef>
              <a:spcAft>
                <a:spcPts val="0"/>
              </a:spcAft>
              <a:buSzPts val="800"/>
              <a:buNone/>
              <a:defRPr sz="1100">
                <a:latin typeface="Arial"/>
                <a:ea typeface="Arial"/>
                <a:cs typeface="Arial"/>
                <a:sym typeface="Arial"/>
              </a:defRPr>
            </a:lvl7pPr>
            <a:lvl8pPr indent="0" lvl="7" marL="0" rtl="0" algn="ctr">
              <a:lnSpc>
                <a:spcPct val="100000"/>
              </a:lnSpc>
              <a:spcBef>
                <a:spcPts val="0"/>
              </a:spcBef>
              <a:spcAft>
                <a:spcPts val="0"/>
              </a:spcAft>
              <a:buSzPts val="800"/>
              <a:buNone/>
              <a:defRPr sz="1100">
                <a:latin typeface="Arial"/>
                <a:ea typeface="Arial"/>
                <a:cs typeface="Arial"/>
                <a:sym typeface="Arial"/>
              </a:defRPr>
            </a:lvl8pPr>
            <a:lvl9pPr indent="0" lvl="8" marL="0" rtl="0" algn="ctr">
              <a:lnSpc>
                <a:spcPct val="100000"/>
              </a:lnSpc>
              <a:spcBef>
                <a:spcPts val="0"/>
              </a:spcBef>
              <a:spcAft>
                <a:spcPts val="0"/>
              </a:spcAft>
              <a:buSzPts val="800"/>
              <a:buNone/>
              <a:defRPr sz="1100">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07" name="Google Shape;107;p20"/>
          <p:cNvPicPr preferRelativeResize="0"/>
          <p:nvPr/>
        </p:nvPicPr>
        <p:blipFill rotWithShape="1">
          <a:blip r:embed="rId2">
            <a:alphaModFix/>
          </a:blip>
          <a:srcRect b="0" l="0" r="0" t="0"/>
          <a:stretch/>
        </p:blipFill>
        <p:spPr>
          <a:xfrm>
            <a:off x="8557253" y="4647141"/>
            <a:ext cx="417796" cy="40153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placeholder option 2 1">
  <p:cSld name="1_Title slide with image placeholder option 2_1">
    <p:bg>
      <p:bgPr>
        <a:solidFill>
          <a:schemeClr val="accent1"/>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9806"/>
            <a:ext cx="9144000" cy="5143486"/>
          </a:xfrm>
          <a:prstGeom prst="rect">
            <a:avLst/>
          </a:prstGeom>
          <a:noFill/>
          <a:ln>
            <a:noFill/>
          </a:ln>
        </p:spPr>
      </p:pic>
      <p:grpSp>
        <p:nvGrpSpPr>
          <p:cNvPr id="17" name="Google Shape;17;p3"/>
          <p:cNvGrpSpPr/>
          <p:nvPr/>
        </p:nvGrpSpPr>
        <p:grpSpPr>
          <a:xfrm rot="-5400000">
            <a:off x="3363854" y="2488032"/>
            <a:ext cx="1984900" cy="167745"/>
            <a:chOff x="4049089" y="3800628"/>
            <a:chExt cx="3908822" cy="1344111"/>
          </a:xfrm>
        </p:grpSpPr>
        <p:pic>
          <p:nvPicPr>
            <p:cNvPr id="18" name="Google Shape;18;p3"/>
            <p:cNvPicPr preferRelativeResize="0"/>
            <p:nvPr/>
          </p:nvPicPr>
          <p:blipFill rotWithShape="1">
            <a:blip r:embed="rId3">
              <a:alphaModFix/>
            </a:blip>
            <a:srcRect b="0" l="0" r="0" t="0"/>
            <a:stretch/>
          </p:blipFill>
          <p:spPr>
            <a:xfrm>
              <a:off x="4234087" y="3800628"/>
              <a:ext cx="3723823" cy="63445"/>
            </a:xfrm>
            <a:prstGeom prst="rect">
              <a:avLst/>
            </a:prstGeom>
            <a:noFill/>
            <a:ln>
              <a:noFill/>
            </a:ln>
          </p:spPr>
        </p:pic>
        <p:cxnSp>
          <p:nvCxnSpPr>
            <p:cNvPr id="19" name="Google Shape;19;p3"/>
            <p:cNvCxnSpPr/>
            <p:nvPr/>
          </p:nvCxnSpPr>
          <p:spPr>
            <a:xfrm>
              <a:off x="4049089" y="5144739"/>
              <a:ext cx="3660300" cy="0"/>
            </a:xfrm>
            <a:prstGeom prst="straightConnector1">
              <a:avLst/>
            </a:prstGeom>
            <a:noFill/>
            <a:ln cap="flat" cmpd="sng" w="19050">
              <a:solidFill>
                <a:schemeClr val="lt1"/>
              </a:solidFill>
              <a:prstDash val="solid"/>
              <a:miter lim="800000"/>
              <a:headEnd len="sm" w="sm" type="none"/>
              <a:tailEnd len="sm" w="sm" type="none"/>
            </a:ln>
          </p:spPr>
        </p:cxnSp>
      </p:grpSp>
      <p:pic>
        <p:nvPicPr>
          <p:cNvPr id="20" name="Google Shape;20;p3"/>
          <p:cNvPicPr preferRelativeResize="0"/>
          <p:nvPr/>
        </p:nvPicPr>
        <p:blipFill rotWithShape="1">
          <a:blip r:embed="rId4">
            <a:alphaModFix/>
          </a:blip>
          <a:srcRect b="0" l="0" r="0" t="0"/>
          <a:stretch/>
        </p:blipFill>
        <p:spPr>
          <a:xfrm>
            <a:off x="1204761" y="2210699"/>
            <a:ext cx="2551578" cy="722100"/>
          </a:xfrm>
          <a:prstGeom prst="rect">
            <a:avLst/>
          </a:prstGeom>
          <a:noFill/>
          <a:ln>
            <a:noFill/>
          </a:ln>
        </p:spPr>
      </p:pic>
      <p:sp>
        <p:nvSpPr>
          <p:cNvPr id="21" name="Google Shape;21;p3"/>
          <p:cNvSpPr txBox="1"/>
          <p:nvPr>
            <p:ph type="title"/>
          </p:nvPr>
        </p:nvSpPr>
        <p:spPr>
          <a:xfrm>
            <a:off x="4883644" y="2135513"/>
            <a:ext cx="3378000" cy="535200"/>
          </a:xfrm>
          <a:prstGeom prst="rect">
            <a:avLst/>
          </a:prstGeom>
        </p:spPr>
        <p:txBody>
          <a:bodyPr anchorCtr="0" anchor="t" bIns="34275" lIns="68575" spcFirstLastPara="1" rIns="68575" wrap="square" tIns="34275">
            <a:noAutofit/>
          </a:bodyPr>
          <a:lstStyle>
            <a:lvl1pPr lvl="0" rtl="0">
              <a:spcBef>
                <a:spcPts val="0"/>
              </a:spcBef>
              <a:spcAft>
                <a:spcPts val="0"/>
              </a:spcAft>
              <a:buClr>
                <a:srgbClr val="FFFFFF"/>
              </a:buClr>
              <a:buSzPts val="3300"/>
              <a:buFont typeface="Montserrat"/>
              <a:buNone/>
              <a:defRPr b="0">
                <a:solidFill>
                  <a:srgbClr val="FFFFFF"/>
                </a:solidFill>
                <a:latin typeface="Montserrat"/>
                <a:ea typeface="Montserrat"/>
                <a:cs typeface="Montserrat"/>
                <a:sym typeface="Montserrat"/>
              </a:defRPr>
            </a:lvl1pPr>
            <a:lvl2pPr lvl="1"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2pPr>
            <a:lvl3pPr lvl="2"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3pPr>
            <a:lvl4pPr lvl="3"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4pPr>
            <a:lvl5pPr lvl="4"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5pPr>
            <a:lvl6pPr lvl="5"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6pPr>
            <a:lvl7pPr lvl="6"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7pPr>
            <a:lvl8pPr lvl="7"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8pPr>
            <a:lvl9pPr lvl="8"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ustom Layout">
  <p:cSld name="Image + text spit screen">
    <p:spTree>
      <p:nvGrpSpPr>
        <p:cNvPr id="108" name="Shape 108"/>
        <p:cNvGrpSpPr/>
        <p:nvPr/>
      </p:nvGrpSpPr>
      <p:grpSpPr>
        <a:xfrm>
          <a:off x="0" y="0"/>
          <a:ext cx="0" cy="0"/>
          <a:chOff x="0" y="0"/>
          <a:chExt cx="0" cy="0"/>
        </a:xfrm>
      </p:grpSpPr>
      <p:sp>
        <p:nvSpPr>
          <p:cNvPr id="109" name="Google Shape;109;p21"/>
          <p:cNvSpPr/>
          <p:nvPr>
            <p:ph idx="2" type="pic"/>
          </p:nvPr>
        </p:nvSpPr>
        <p:spPr>
          <a:xfrm>
            <a:off x="742950" y="0"/>
            <a:ext cx="3828900" cy="51435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10" name="Google Shape;110;p21"/>
          <p:cNvSpPr txBox="1"/>
          <p:nvPr>
            <p:ph type="title"/>
          </p:nvPr>
        </p:nvSpPr>
        <p:spPr>
          <a:xfrm>
            <a:off x="4898572" y="750019"/>
            <a:ext cx="3816900" cy="12162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2700"/>
              <a:buFont typeface="Montserrat"/>
              <a:buNone/>
              <a:defRPr b="0" sz="2700">
                <a:latin typeface="Montserrat"/>
                <a:ea typeface="Montserrat"/>
                <a:cs typeface="Montserrat"/>
                <a:sym typeface="Montserrat"/>
              </a:defRPr>
            </a:lvl1pPr>
            <a:lvl2pPr lvl="1" rtl="0" algn="l">
              <a:lnSpc>
                <a:spcPct val="100000"/>
              </a:lnSpc>
              <a:spcBef>
                <a:spcPts val="0"/>
              </a:spcBef>
              <a:spcAft>
                <a:spcPts val="0"/>
              </a:spcAft>
              <a:buSzPts val="1100"/>
              <a:buFont typeface="Montserrat"/>
              <a:buNone/>
              <a:defRPr>
                <a:latin typeface="Montserrat"/>
                <a:ea typeface="Montserrat"/>
                <a:cs typeface="Montserrat"/>
                <a:sym typeface="Montserrat"/>
              </a:defRPr>
            </a:lvl2pPr>
            <a:lvl3pPr lvl="2" rtl="0" algn="l">
              <a:lnSpc>
                <a:spcPct val="100000"/>
              </a:lnSpc>
              <a:spcBef>
                <a:spcPts val="0"/>
              </a:spcBef>
              <a:spcAft>
                <a:spcPts val="0"/>
              </a:spcAft>
              <a:buSzPts val="1100"/>
              <a:buFont typeface="Montserrat"/>
              <a:buNone/>
              <a:defRPr>
                <a:latin typeface="Montserrat"/>
                <a:ea typeface="Montserrat"/>
                <a:cs typeface="Montserrat"/>
                <a:sym typeface="Montserrat"/>
              </a:defRPr>
            </a:lvl3pPr>
            <a:lvl4pPr lvl="3" rtl="0" algn="l">
              <a:lnSpc>
                <a:spcPct val="100000"/>
              </a:lnSpc>
              <a:spcBef>
                <a:spcPts val="0"/>
              </a:spcBef>
              <a:spcAft>
                <a:spcPts val="0"/>
              </a:spcAft>
              <a:buSzPts val="1100"/>
              <a:buFont typeface="Montserrat"/>
              <a:buNone/>
              <a:defRPr>
                <a:latin typeface="Montserrat"/>
                <a:ea typeface="Montserrat"/>
                <a:cs typeface="Montserrat"/>
                <a:sym typeface="Montserrat"/>
              </a:defRPr>
            </a:lvl4pPr>
            <a:lvl5pPr lvl="4" rtl="0" algn="l">
              <a:lnSpc>
                <a:spcPct val="100000"/>
              </a:lnSpc>
              <a:spcBef>
                <a:spcPts val="0"/>
              </a:spcBef>
              <a:spcAft>
                <a:spcPts val="0"/>
              </a:spcAft>
              <a:buSzPts val="1100"/>
              <a:buFont typeface="Montserrat"/>
              <a:buNone/>
              <a:defRPr>
                <a:latin typeface="Montserrat"/>
                <a:ea typeface="Montserrat"/>
                <a:cs typeface="Montserrat"/>
                <a:sym typeface="Montserrat"/>
              </a:defRPr>
            </a:lvl5pPr>
            <a:lvl6pPr lvl="5" rtl="0" algn="l">
              <a:lnSpc>
                <a:spcPct val="100000"/>
              </a:lnSpc>
              <a:spcBef>
                <a:spcPts val="0"/>
              </a:spcBef>
              <a:spcAft>
                <a:spcPts val="0"/>
              </a:spcAft>
              <a:buSzPts val="1100"/>
              <a:buFont typeface="Montserrat"/>
              <a:buNone/>
              <a:defRPr>
                <a:latin typeface="Montserrat"/>
                <a:ea typeface="Montserrat"/>
                <a:cs typeface="Montserrat"/>
                <a:sym typeface="Montserrat"/>
              </a:defRPr>
            </a:lvl6pPr>
            <a:lvl7pPr lvl="6" rtl="0" algn="l">
              <a:lnSpc>
                <a:spcPct val="100000"/>
              </a:lnSpc>
              <a:spcBef>
                <a:spcPts val="0"/>
              </a:spcBef>
              <a:spcAft>
                <a:spcPts val="0"/>
              </a:spcAft>
              <a:buSzPts val="1100"/>
              <a:buFont typeface="Montserrat"/>
              <a:buNone/>
              <a:defRPr>
                <a:latin typeface="Montserrat"/>
                <a:ea typeface="Montserrat"/>
                <a:cs typeface="Montserrat"/>
                <a:sym typeface="Montserrat"/>
              </a:defRPr>
            </a:lvl7pPr>
            <a:lvl8pPr lvl="7" rtl="0" algn="l">
              <a:lnSpc>
                <a:spcPct val="100000"/>
              </a:lnSpc>
              <a:spcBef>
                <a:spcPts val="0"/>
              </a:spcBef>
              <a:spcAft>
                <a:spcPts val="0"/>
              </a:spcAft>
              <a:buSzPts val="1100"/>
              <a:buFont typeface="Montserrat"/>
              <a:buNone/>
              <a:defRPr>
                <a:latin typeface="Montserrat"/>
                <a:ea typeface="Montserrat"/>
                <a:cs typeface="Montserrat"/>
                <a:sym typeface="Montserrat"/>
              </a:defRPr>
            </a:lvl8pPr>
            <a:lvl9pPr lvl="8" rtl="0" algn="l">
              <a:lnSpc>
                <a:spcPct val="100000"/>
              </a:lnSpc>
              <a:spcBef>
                <a:spcPts val="0"/>
              </a:spcBef>
              <a:spcAft>
                <a:spcPts val="0"/>
              </a:spcAft>
              <a:buSzPts val="1100"/>
              <a:buFont typeface="Montserrat"/>
              <a:buNone/>
              <a:defRPr>
                <a:latin typeface="Montserrat"/>
                <a:ea typeface="Montserrat"/>
                <a:cs typeface="Montserrat"/>
                <a:sym typeface="Montserrat"/>
              </a:defRPr>
            </a:lvl9pPr>
          </a:lstStyle>
          <a:p/>
        </p:txBody>
      </p:sp>
      <p:sp>
        <p:nvSpPr>
          <p:cNvPr id="111" name="Google Shape;111;p21"/>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sz="1100">
                <a:latin typeface="Arial"/>
                <a:ea typeface="Arial"/>
                <a:cs typeface="Arial"/>
                <a:sym typeface="Arial"/>
              </a:defRPr>
            </a:lvl1pPr>
            <a:lvl2pPr indent="0" lvl="1" marL="0" rtl="0" algn="ctr">
              <a:lnSpc>
                <a:spcPct val="100000"/>
              </a:lnSpc>
              <a:spcBef>
                <a:spcPts val="0"/>
              </a:spcBef>
              <a:spcAft>
                <a:spcPts val="0"/>
              </a:spcAft>
              <a:buSzPts val="800"/>
              <a:buNone/>
              <a:defRPr sz="1100">
                <a:latin typeface="Arial"/>
                <a:ea typeface="Arial"/>
                <a:cs typeface="Arial"/>
                <a:sym typeface="Arial"/>
              </a:defRPr>
            </a:lvl2pPr>
            <a:lvl3pPr indent="0" lvl="2" marL="0" rtl="0" algn="ctr">
              <a:lnSpc>
                <a:spcPct val="100000"/>
              </a:lnSpc>
              <a:spcBef>
                <a:spcPts val="0"/>
              </a:spcBef>
              <a:spcAft>
                <a:spcPts val="0"/>
              </a:spcAft>
              <a:buSzPts val="800"/>
              <a:buNone/>
              <a:defRPr sz="1100">
                <a:latin typeface="Arial"/>
                <a:ea typeface="Arial"/>
                <a:cs typeface="Arial"/>
                <a:sym typeface="Arial"/>
              </a:defRPr>
            </a:lvl3pPr>
            <a:lvl4pPr indent="0" lvl="3" marL="0" rtl="0" algn="ctr">
              <a:lnSpc>
                <a:spcPct val="100000"/>
              </a:lnSpc>
              <a:spcBef>
                <a:spcPts val="0"/>
              </a:spcBef>
              <a:spcAft>
                <a:spcPts val="0"/>
              </a:spcAft>
              <a:buSzPts val="800"/>
              <a:buNone/>
              <a:defRPr sz="1100">
                <a:latin typeface="Arial"/>
                <a:ea typeface="Arial"/>
                <a:cs typeface="Arial"/>
                <a:sym typeface="Arial"/>
              </a:defRPr>
            </a:lvl4pPr>
            <a:lvl5pPr indent="0" lvl="4" marL="0" rtl="0" algn="ctr">
              <a:lnSpc>
                <a:spcPct val="100000"/>
              </a:lnSpc>
              <a:spcBef>
                <a:spcPts val="0"/>
              </a:spcBef>
              <a:spcAft>
                <a:spcPts val="0"/>
              </a:spcAft>
              <a:buSzPts val="800"/>
              <a:buNone/>
              <a:defRPr sz="1100">
                <a:latin typeface="Arial"/>
                <a:ea typeface="Arial"/>
                <a:cs typeface="Arial"/>
                <a:sym typeface="Arial"/>
              </a:defRPr>
            </a:lvl5pPr>
            <a:lvl6pPr indent="0" lvl="5" marL="0" rtl="0" algn="ctr">
              <a:lnSpc>
                <a:spcPct val="100000"/>
              </a:lnSpc>
              <a:spcBef>
                <a:spcPts val="0"/>
              </a:spcBef>
              <a:spcAft>
                <a:spcPts val="0"/>
              </a:spcAft>
              <a:buSzPts val="800"/>
              <a:buNone/>
              <a:defRPr sz="1100">
                <a:latin typeface="Arial"/>
                <a:ea typeface="Arial"/>
                <a:cs typeface="Arial"/>
                <a:sym typeface="Arial"/>
              </a:defRPr>
            </a:lvl6pPr>
            <a:lvl7pPr indent="0" lvl="6" marL="0" rtl="0" algn="ctr">
              <a:lnSpc>
                <a:spcPct val="100000"/>
              </a:lnSpc>
              <a:spcBef>
                <a:spcPts val="0"/>
              </a:spcBef>
              <a:spcAft>
                <a:spcPts val="0"/>
              </a:spcAft>
              <a:buSzPts val="800"/>
              <a:buNone/>
              <a:defRPr sz="1100">
                <a:latin typeface="Arial"/>
                <a:ea typeface="Arial"/>
                <a:cs typeface="Arial"/>
                <a:sym typeface="Arial"/>
              </a:defRPr>
            </a:lvl7pPr>
            <a:lvl8pPr indent="0" lvl="7" marL="0" rtl="0" algn="ctr">
              <a:lnSpc>
                <a:spcPct val="100000"/>
              </a:lnSpc>
              <a:spcBef>
                <a:spcPts val="0"/>
              </a:spcBef>
              <a:spcAft>
                <a:spcPts val="0"/>
              </a:spcAft>
              <a:buSzPts val="800"/>
              <a:buNone/>
              <a:defRPr sz="1100">
                <a:latin typeface="Arial"/>
                <a:ea typeface="Arial"/>
                <a:cs typeface="Arial"/>
                <a:sym typeface="Arial"/>
              </a:defRPr>
            </a:lvl8pPr>
            <a:lvl9pPr indent="0" lvl="8" marL="0" rtl="0" algn="ctr">
              <a:lnSpc>
                <a:spcPct val="100000"/>
              </a:lnSpc>
              <a:spcBef>
                <a:spcPts val="0"/>
              </a:spcBef>
              <a:spcAft>
                <a:spcPts val="0"/>
              </a:spcAft>
              <a:buSzPts val="800"/>
              <a:buNone/>
              <a:defRPr sz="1100">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12" name="Google Shape;112;p21"/>
          <p:cNvSpPr txBox="1"/>
          <p:nvPr>
            <p:ph idx="1" type="body"/>
          </p:nvPr>
        </p:nvSpPr>
        <p:spPr>
          <a:xfrm>
            <a:off x="4898571" y="1966233"/>
            <a:ext cx="3816900" cy="2582400"/>
          </a:xfrm>
          <a:prstGeom prst="rect">
            <a:avLst/>
          </a:prstGeom>
          <a:noFill/>
          <a:ln>
            <a:noFill/>
          </a:ln>
        </p:spPr>
        <p:txBody>
          <a:bodyPr anchorCtr="0" anchor="t" bIns="34275" lIns="0" spcFirstLastPara="1" rIns="0" wrap="square" tIns="34275">
            <a:noAutofit/>
          </a:bodyPr>
          <a:lstStyle>
            <a:lvl1pPr indent="-374650" lvl="0" marL="457200" rtl="0" algn="l">
              <a:lnSpc>
                <a:spcPct val="120000"/>
              </a:lnSpc>
              <a:spcBef>
                <a:spcPts val="800"/>
              </a:spcBef>
              <a:spcAft>
                <a:spcPts val="0"/>
              </a:spcAft>
              <a:buClr>
                <a:schemeClr val="accent1"/>
              </a:buClr>
              <a:buSzPts val="2300"/>
              <a:buFont typeface="Noto Sans Symbols"/>
              <a:buChar char="▪"/>
              <a:defRPr>
                <a:solidFill>
                  <a:schemeClr val="dk2"/>
                </a:solidFill>
              </a:defRPr>
            </a:lvl1pPr>
            <a:lvl2pPr indent="-323850" lvl="1" marL="914400" rtl="0" algn="l">
              <a:lnSpc>
                <a:spcPct val="120000"/>
              </a:lnSpc>
              <a:spcBef>
                <a:spcPts val="400"/>
              </a:spcBef>
              <a:spcAft>
                <a:spcPts val="0"/>
              </a:spcAft>
              <a:buClr>
                <a:schemeClr val="accent1"/>
              </a:buClr>
              <a:buSzPts val="1500"/>
              <a:buFont typeface="Noto Sans Symbols"/>
              <a:buChar char="▪"/>
              <a:defRPr>
                <a:solidFill>
                  <a:schemeClr val="dk2"/>
                </a:solidFill>
              </a:defRPr>
            </a:lvl2pPr>
            <a:lvl3pPr indent="-292100" lvl="2" marL="1371600" rtl="0" algn="l">
              <a:lnSpc>
                <a:spcPct val="120000"/>
              </a:lnSpc>
              <a:spcBef>
                <a:spcPts val="400"/>
              </a:spcBef>
              <a:spcAft>
                <a:spcPts val="0"/>
              </a:spcAft>
              <a:buClr>
                <a:schemeClr val="accent1"/>
              </a:buClr>
              <a:buSzPts val="1000"/>
              <a:buFont typeface="Noto Sans Symbols"/>
              <a:buChar char="▪"/>
              <a:defRPr>
                <a:solidFill>
                  <a:schemeClr val="dk2"/>
                </a:solidFill>
              </a:defRPr>
            </a:lvl3pPr>
            <a:lvl4pPr indent="-279400" lvl="3" marL="1828800" rtl="0" algn="l">
              <a:lnSpc>
                <a:spcPct val="120000"/>
              </a:lnSpc>
              <a:spcBef>
                <a:spcPts val="400"/>
              </a:spcBef>
              <a:spcAft>
                <a:spcPts val="0"/>
              </a:spcAft>
              <a:buClr>
                <a:schemeClr val="dk2"/>
              </a:buClr>
              <a:buSzPts val="800"/>
              <a:buFont typeface="Noto Sans Symbols"/>
              <a:buChar char="▪"/>
              <a:defRPr>
                <a:solidFill>
                  <a:schemeClr val="dk2"/>
                </a:solidFill>
              </a:defRPr>
            </a:lvl4pPr>
            <a:lvl5pPr indent="-279400" lvl="4" marL="2286000" rtl="0" algn="l">
              <a:lnSpc>
                <a:spcPct val="120000"/>
              </a:lnSpc>
              <a:spcBef>
                <a:spcPts val="400"/>
              </a:spcBef>
              <a:spcAft>
                <a:spcPts val="0"/>
              </a:spcAft>
              <a:buClr>
                <a:schemeClr val="dk2"/>
              </a:buClr>
              <a:buSzPts val="800"/>
              <a:buFont typeface="Noto Sans Symbols"/>
              <a:buChar char="▪"/>
              <a:defRPr>
                <a:solidFill>
                  <a:schemeClr val="dk2"/>
                </a:solidFill>
              </a:defRPr>
            </a:lvl5pPr>
            <a:lvl6pPr indent="-317500" lvl="5" marL="2743200" rtl="0" algn="l">
              <a:lnSpc>
                <a:spcPct val="90000"/>
              </a:lnSpc>
              <a:spcBef>
                <a:spcPts val="400"/>
              </a:spcBef>
              <a:spcAft>
                <a:spcPts val="0"/>
              </a:spcAft>
              <a:buClr>
                <a:schemeClr val="dk2"/>
              </a:buClr>
              <a:buSzPts val="1400"/>
              <a:buChar char="•"/>
              <a:defRPr>
                <a:solidFill>
                  <a:schemeClr val="dk2"/>
                </a:solidFill>
              </a:defRPr>
            </a:lvl6pPr>
            <a:lvl7pPr indent="-317500" lvl="6" marL="3200400" rtl="0" algn="l">
              <a:lnSpc>
                <a:spcPct val="90000"/>
              </a:lnSpc>
              <a:spcBef>
                <a:spcPts val="400"/>
              </a:spcBef>
              <a:spcAft>
                <a:spcPts val="0"/>
              </a:spcAft>
              <a:buClr>
                <a:schemeClr val="dk2"/>
              </a:buClr>
              <a:buSzPts val="1400"/>
              <a:buChar char="•"/>
              <a:defRPr>
                <a:solidFill>
                  <a:schemeClr val="dk2"/>
                </a:solidFill>
              </a:defRPr>
            </a:lvl7pPr>
            <a:lvl8pPr indent="-317500" lvl="7" marL="3657600" rtl="0" algn="l">
              <a:lnSpc>
                <a:spcPct val="90000"/>
              </a:lnSpc>
              <a:spcBef>
                <a:spcPts val="400"/>
              </a:spcBef>
              <a:spcAft>
                <a:spcPts val="0"/>
              </a:spcAft>
              <a:buClr>
                <a:schemeClr val="dk2"/>
              </a:buClr>
              <a:buSzPts val="1400"/>
              <a:buChar char="•"/>
              <a:defRPr>
                <a:solidFill>
                  <a:schemeClr val="dk2"/>
                </a:solidFill>
              </a:defRPr>
            </a:lvl8pPr>
            <a:lvl9pPr indent="-317500" lvl="8" marL="4114800" rtl="0" algn="l">
              <a:lnSpc>
                <a:spcPct val="90000"/>
              </a:lnSpc>
              <a:spcBef>
                <a:spcPts val="400"/>
              </a:spcBef>
              <a:spcAft>
                <a:spcPts val="0"/>
              </a:spcAft>
              <a:buClr>
                <a:schemeClr val="dk2"/>
              </a:buClr>
              <a:buSzPts val="1400"/>
              <a:buChar char="•"/>
              <a:defRPr>
                <a:solidFill>
                  <a:schemeClr val="dk2"/>
                </a:solidFill>
              </a:defRPr>
            </a:lvl9pPr>
          </a:lstStyle>
          <a:p/>
        </p:txBody>
      </p:sp>
      <p:pic>
        <p:nvPicPr>
          <p:cNvPr id="113" name="Google Shape;113;p21"/>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114" name="Shape 114"/>
        <p:cNvGrpSpPr/>
        <p:nvPr/>
      </p:nvGrpSpPr>
      <p:grpSpPr>
        <a:xfrm>
          <a:off x="0" y="0"/>
          <a:ext cx="0" cy="0"/>
          <a:chOff x="0" y="0"/>
          <a:chExt cx="0" cy="0"/>
        </a:xfrm>
      </p:grpSpPr>
      <p:sp>
        <p:nvSpPr>
          <p:cNvPr id="115" name="Google Shape;115;p22"/>
          <p:cNvSpPr txBox="1"/>
          <p:nvPr>
            <p:ph idx="12" type="sldNum"/>
          </p:nvPr>
        </p:nvSpPr>
        <p:spPr>
          <a:xfrm>
            <a:off x="2528503"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16" name="Google Shape;116;p22"/>
          <p:cNvSpPr/>
          <p:nvPr>
            <p:ph idx="2" type="pic"/>
          </p:nvPr>
        </p:nvSpPr>
        <p:spPr>
          <a:xfrm>
            <a:off x="0" y="0"/>
            <a:ext cx="2351700" cy="51435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17" name="Google Shape;117;p22"/>
          <p:cNvSpPr txBox="1"/>
          <p:nvPr>
            <p:ph type="title"/>
          </p:nvPr>
        </p:nvSpPr>
        <p:spPr>
          <a:xfrm>
            <a:off x="3751773" y="747093"/>
            <a:ext cx="3171900" cy="12162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2700"/>
              <a:buFont typeface="Montserrat"/>
              <a:buNone/>
              <a:defRPr b="0" sz="2700">
                <a:latin typeface="Montserrat"/>
                <a:ea typeface="Montserrat"/>
                <a:cs typeface="Montserrat"/>
                <a:sym typeface="Montserrat"/>
              </a:defRPr>
            </a:lvl1pPr>
            <a:lvl2pPr lvl="1" rtl="0" algn="l">
              <a:lnSpc>
                <a:spcPct val="100000"/>
              </a:lnSpc>
              <a:spcBef>
                <a:spcPts val="0"/>
              </a:spcBef>
              <a:spcAft>
                <a:spcPts val="0"/>
              </a:spcAft>
              <a:buSzPts val="1100"/>
              <a:buFont typeface="Montserrat"/>
              <a:buNone/>
              <a:defRPr>
                <a:latin typeface="Montserrat"/>
                <a:ea typeface="Montserrat"/>
                <a:cs typeface="Montserrat"/>
                <a:sym typeface="Montserrat"/>
              </a:defRPr>
            </a:lvl2pPr>
            <a:lvl3pPr lvl="2" rtl="0" algn="l">
              <a:lnSpc>
                <a:spcPct val="100000"/>
              </a:lnSpc>
              <a:spcBef>
                <a:spcPts val="0"/>
              </a:spcBef>
              <a:spcAft>
                <a:spcPts val="0"/>
              </a:spcAft>
              <a:buSzPts val="1100"/>
              <a:buFont typeface="Montserrat"/>
              <a:buNone/>
              <a:defRPr>
                <a:latin typeface="Montserrat"/>
                <a:ea typeface="Montserrat"/>
                <a:cs typeface="Montserrat"/>
                <a:sym typeface="Montserrat"/>
              </a:defRPr>
            </a:lvl3pPr>
            <a:lvl4pPr lvl="3" rtl="0" algn="l">
              <a:lnSpc>
                <a:spcPct val="100000"/>
              </a:lnSpc>
              <a:spcBef>
                <a:spcPts val="0"/>
              </a:spcBef>
              <a:spcAft>
                <a:spcPts val="0"/>
              </a:spcAft>
              <a:buSzPts val="1100"/>
              <a:buFont typeface="Montserrat"/>
              <a:buNone/>
              <a:defRPr>
                <a:latin typeface="Montserrat"/>
                <a:ea typeface="Montserrat"/>
                <a:cs typeface="Montserrat"/>
                <a:sym typeface="Montserrat"/>
              </a:defRPr>
            </a:lvl4pPr>
            <a:lvl5pPr lvl="4" rtl="0" algn="l">
              <a:lnSpc>
                <a:spcPct val="100000"/>
              </a:lnSpc>
              <a:spcBef>
                <a:spcPts val="0"/>
              </a:spcBef>
              <a:spcAft>
                <a:spcPts val="0"/>
              </a:spcAft>
              <a:buSzPts val="1100"/>
              <a:buFont typeface="Montserrat"/>
              <a:buNone/>
              <a:defRPr>
                <a:latin typeface="Montserrat"/>
                <a:ea typeface="Montserrat"/>
                <a:cs typeface="Montserrat"/>
                <a:sym typeface="Montserrat"/>
              </a:defRPr>
            </a:lvl5pPr>
            <a:lvl6pPr lvl="5" rtl="0" algn="l">
              <a:lnSpc>
                <a:spcPct val="100000"/>
              </a:lnSpc>
              <a:spcBef>
                <a:spcPts val="0"/>
              </a:spcBef>
              <a:spcAft>
                <a:spcPts val="0"/>
              </a:spcAft>
              <a:buSzPts val="1100"/>
              <a:buFont typeface="Montserrat"/>
              <a:buNone/>
              <a:defRPr>
                <a:latin typeface="Montserrat"/>
                <a:ea typeface="Montserrat"/>
                <a:cs typeface="Montserrat"/>
                <a:sym typeface="Montserrat"/>
              </a:defRPr>
            </a:lvl6pPr>
            <a:lvl7pPr lvl="6" rtl="0" algn="l">
              <a:lnSpc>
                <a:spcPct val="100000"/>
              </a:lnSpc>
              <a:spcBef>
                <a:spcPts val="0"/>
              </a:spcBef>
              <a:spcAft>
                <a:spcPts val="0"/>
              </a:spcAft>
              <a:buSzPts val="1100"/>
              <a:buFont typeface="Montserrat"/>
              <a:buNone/>
              <a:defRPr>
                <a:latin typeface="Montserrat"/>
                <a:ea typeface="Montserrat"/>
                <a:cs typeface="Montserrat"/>
                <a:sym typeface="Montserrat"/>
              </a:defRPr>
            </a:lvl7pPr>
            <a:lvl8pPr lvl="7" rtl="0" algn="l">
              <a:lnSpc>
                <a:spcPct val="100000"/>
              </a:lnSpc>
              <a:spcBef>
                <a:spcPts val="0"/>
              </a:spcBef>
              <a:spcAft>
                <a:spcPts val="0"/>
              </a:spcAft>
              <a:buSzPts val="1100"/>
              <a:buFont typeface="Montserrat"/>
              <a:buNone/>
              <a:defRPr>
                <a:latin typeface="Montserrat"/>
                <a:ea typeface="Montserrat"/>
                <a:cs typeface="Montserrat"/>
                <a:sym typeface="Montserrat"/>
              </a:defRPr>
            </a:lvl8pPr>
            <a:lvl9pPr lvl="8" rtl="0" algn="l">
              <a:lnSpc>
                <a:spcPct val="100000"/>
              </a:lnSpc>
              <a:spcBef>
                <a:spcPts val="0"/>
              </a:spcBef>
              <a:spcAft>
                <a:spcPts val="0"/>
              </a:spcAft>
              <a:buSzPts val="1100"/>
              <a:buFont typeface="Montserrat"/>
              <a:buNone/>
              <a:defRPr>
                <a:latin typeface="Montserrat"/>
                <a:ea typeface="Montserrat"/>
                <a:cs typeface="Montserrat"/>
                <a:sym typeface="Montserrat"/>
              </a:defRPr>
            </a:lvl9pPr>
          </a:lstStyle>
          <a:p/>
        </p:txBody>
      </p:sp>
      <p:sp>
        <p:nvSpPr>
          <p:cNvPr id="118" name="Google Shape;118;p22"/>
          <p:cNvSpPr/>
          <p:nvPr/>
        </p:nvSpPr>
        <p:spPr>
          <a:xfrm>
            <a:off x="2351598" y="0"/>
            <a:ext cx="7431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Esteban"/>
              <a:ea typeface="Esteban"/>
              <a:cs typeface="Esteban"/>
              <a:sym typeface="Esteban"/>
            </a:endParaRPr>
          </a:p>
        </p:txBody>
      </p:sp>
      <p:sp>
        <p:nvSpPr>
          <p:cNvPr id="119" name="Google Shape;119;p22"/>
          <p:cNvSpPr txBox="1"/>
          <p:nvPr/>
        </p:nvSpPr>
        <p:spPr>
          <a:xfrm>
            <a:off x="2528503" y="4814158"/>
            <a:ext cx="385200" cy="170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lt1"/>
                </a:solidFill>
                <a:latin typeface="Montserrat Medium"/>
                <a:ea typeface="Montserrat Medium"/>
                <a:cs typeface="Montserrat Medium"/>
                <a:sym typeface="Montserrat Medium"/>
              </a:rPr>
              <a:t>‹#›</a:t>
            </a:fld>
            <a:endParaRPr b="0" i="0" sz="800" u="none" cap="none" strike="noStrike">
              <a:solidFill>
                <a:schemeClr val="lt1"/>
              </a:solidFill>
              <a:latin typeface="Montserrat Medium"/>
              <a:ea typeface="Montserrat Medium"/>
              <a:cs typeface="Montserrat Medium"/>
              <a:sym typeface="Montserrat Medium"/>
            </a:endParaRPr>
          </a:p>
        </p:txBody>
      </p:sp>
      <p:pic>
        <p:nvPicPr>
          <p:cNvPr id="120" name="Google Shape;120;p22"/>
          <p:cNvPicPr preferRelativeResize="0"/>
          <p:nvPr/>
        </p:nvPicPr>
        <p:blipFill rotWithShape="1">
          <a:blip r:embed="rId2">
            <a:alphaModFix/>
          </a:blip>
          <a:srcRect b="0" l="0" r="0" t="0"/>
          <a:stretch/>
        </p:blipFill>
        <p:spPr>
          <a:xfrm>
            <a:off x="2495903" y="2370975"/>
            <a:ext cx="417796" cy="401534"/>
          </a:xfrm>
          <a:prstGeom prst="rect">
            <a:avLst/>
          </a:prstGeom>
          <a:noFill/>
          <a:ln>
            <a:noFill/>
          </a:ln>
        </p:spPr>
      </p:pic>
      <p:sp>
        <p:nvSpPr>
          <p:cNvPr id="121" name="Google Shape;121;p22"/>
          <p:cNvSpPr txBox="1"/>
          <p:nvPr>
            <p:ph idx="1" type="body"/>
          </p:nvPr>
        </p:nvSpPr>
        <p:spPr>
          <a:xfrm>
            <a:off x="3793371" y="1739533"/>
            <a:ext cx="3816900" cy="2582400"/>
          </a:xfrm>
          <a:prstGeom prst="rect">
            <a:avLst/>
          </a:prstGeom>
          <a:noFill/>
          <a:ln>
            <a:noFill/>
          </a:ln>
        </p:spPr>
        <p:txBody>
          <a:bodyPr anchorCtr="0" anchor="t" bIns="34275" lIns="0" spcFirstLastPara="1" rIns="0" wrap="square" tIns="34275">
            <a:noAutofit/>
          </a:bodyPr>
          <a:lstStyle>
            <a:lvl1pPr indent="-374650" lvl="0" marL="457200" rtl="0" algn="l">
              <a:lnSpc>
                <a:spcPct val="120000"/>
              </a:lnSpc>
              <a:spcBef>
                <a:spcPts val="800"/>
              </a:spcBef>
              <a:spcAft>
                <a:spcPts val="0"/>
              </a:spcAft>
              <a:buClr>
                <a:schemeClr val="accent1"/>
              </a:buClr>
              <a:buSzPts val="2300"/>
              <a:buFont typeface="Noto Sans Symbols"/>
              <a:buChar char="▪"/>
              <a:defRPr>
                <a:solidFill>
                  <a:schemeClr val="dk2"/>
                </a:solidFill>
              </a:defRPr>
            </a:lvl1pPr>
            <a:lvl2pPr indent="-323850" lvl="1" marL="914400" rtl="0" algn="l">
              <a:lnSpc>
                <a:spcPct val="120000"/>
              </a:lnSpc>
              <a:spcBef>
                <a:spcPts val="400"/>
              </a:spcBef>
              <a:spcAft>
                <a:spcPts val="0"/>
              </a:spcAft>
              <a:buClr>
                <a:schemeClr val="accent1"/>
              </a:buClr>
              <a:buSzPts val="1500"/>
              <a:buFont typeface="Noto Sans Symbols"/>
              <a:buChar char="▪"/>
              <a:defRPr>
                <a:solidFill>
                  <a:schemeClr val="dk2"/>
                </a:solidFill>
              </a:defRPr>
            </a:lvl2pPr>
            <a:lvl3pPr indent="-292100" lvl="2" marL="1371600" rtl="0" algn="l">
              <a:lnSpc>
                <a:spcPct val="120000"/>
              </a:lnSpc>
              <a:spcBef>
                <a:spcPts val="400"/>
              </a:spcBef>
              <a:spcAft>
                <a:spcPts val="0"/>
              </a:spcAft>
              <a:buClr>
                <a:schemeClr val="accent1"/>
              </a:buClr>
              <a:buSzPts val="1000"/>
              <a:buFont typeface="Noto Sans Symbols"/>
              <a:buChar char="▪"/>
              <a:defRPr>
                <a:solidFill>
                  <a:schemeClr val="dk2"/>
                </a:solidFill>
              </a:defRPr>
            </a:lvl3pPr>
            <a:lvl4pPr indent="-279400" lvl="3" marL="1828800" rtl="0" algn="l">
              <a:lnSpc>
                <a:spcPct val="120000"/>
              </a:lnSpc>
              <a:spcBef>
                <a:spcPts val="400"/>
              </a:spcBef>
              <a:spcAft>
                <a:spcPts val="0"/>
              </a:spcAft>
              <a:buClr>
                <a:schemeClr val="dk2"/>
              </a:buClr>
              <a:buSzPts val="800"/>
              <a:buFont typeface="Noto Sans Symbols"/>
              <a:buChar char="▪"/>
              <a:defRPr>
                <a:solidFill>
                  <a:schemeClr val="dk2"/>
                </a:solidFill>
              </a:defRPr>
            </a:lvl4pPr>
            <a:lvl5pPr indent="-279400" lvl="4" marL="2286000" rtl="0" algn="l">
              <a:lnSpc>
                <a:spcPct val="120000"/>
              </a:lnSpc>
              <a:spcBef>
                <a:spcPts val="400"/>
              </a:spcBef>
              <a:spcAft>
                <a:spcPts val="0"/>
              </a:spcAft>
              <a:buClr>
                <a:schemeClr val="dk2"/>
              </a:buClr>
              <a:buSzPts val="800"/>
              <a:buFont typeface="Noto Sans Symbols"/>
              <a:buChar char="▪"/>
              <a:defRPr>
                <a:solidFill>
                  <a:schemeClr val="dk2"/>
                </a:solidFill>
              </a:defRPr>
            </a:lvl5pPr>
            <a:lvl6pPr indent="-317500" lvl="5" marL="2743200" rtl="0" algn="l">
              <a:lnSpc>
                <a:spcPct val="90000"/>
              </a:lnSpc>
              <a:spcBef>
                <a:spcPts val="400"/>
              </a:spcBef>
              <a:spcAft>
                <a:spcPts val="0"/>
              </a:spcAft>
              <a:buClr>
                <a:schemeClr val="dk2"/>
              </a:buClr>
              <a:buSzPts val="1400"/>
              <a:buChar char="•"/>
              <a:defRPr>
                <a:solidFill>
                  <a:schemeClr val="dk2"/>
                </a:solidFill>
              </a:defRPr>
            </a:lvl6pPr>
            <a:lvl7pPr indent="-317500" lvl="6" marL="3200400" rtl="0" algn="l">
              <a:lnSpc>
                <a:spcPct val="90000"/>
              </a:lnSpc>
              <a:spcBef>
                <a:spcPts val="400"/>
              </a:spcBef>
              <a:spcAft>
                <a:spcPts val="0"/>
              </a:spcAft>
              <a:buClr>
                <a:schemeClr val="dk2"/>
              </a:buClr>
              <a:buSzPts val="1400"/>
              <a:buChar char="•"/>
              <a:defRPr>
                <a:solidFill>
                  <a:schemeClr val="dk2"/>
                </a:solidFill>
              </a:defRPr>
            </a:lvl7pPr>
            <a:lvl8pPr indent="-317500" lvl="7" marL="3657600" rtl="0" algn="l">
              <a:lnSpc>
                <a:spcPct val="90000"/>
              </a:lnSpc>
              <a:spcBef>
                <a:spcPts val="400"/>
              </a:spcBef>
              <a:spcAft>
                <a:spcPts val="0"/>
              </a:spcAft>
              <a:buClr>
                <a:schemeClr val="dk2"/>
              </a:buClr>
              <a:buSzPts val="1400"/>
              <a:buChar char="•"/>
              <a:defRPr>
                <a:solidFill>
                  <a:schemeClr val="dk2"/>
                </a:solidFill>
              </a:defRPr>
            </a:lvl8pPr>
            <a:lvl9pPr indent="-317500" lvl="8" marL="4114800" rtl="0" algn="l">
              <a:lnSpc>
                <a:spcPct val="90000"/>
              </a:lnSpc>
              <a:spcBef>
                <a:spcPts val="400"/>
              </a:spcBef>
              <a:spcAft>
                <a:spcPts val="0"/>
              </a:spcAft>
              <a:buClr>
                <a:schemeClr val="dk2"/>
              </a:buClr>
              <a:buSzPts val="1400"/>
              <a:buChar char="•"/>
              <a:defRPr>
                <a:solidFill>
                  <a:schemeClr val="dk2"/>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ustom Layout">
  <p:cSld name="36_Custom Layout">
    <p:spTree>
      <p:nvGrpSpPr>
        <p:cNvPr id="122" name="Shape 122"/>
        <p:cNvGrpSpPr/>
        <p:nvPr/>
      </p:nvGrpSpPr>
      <p:grpSpPr>
        <a:xfrm>
          <a:off x="0" y="0"/>
          <a:ext cx="0" cy="0"/>
          <a:chOff x="0" y="0"/>
          <a:chExt cx="0" cy="0"/>
        </a:xfrm>
      </p:grpSpPr>
      <p:sp>
        <p:nvSpPr>
          <p:cNvPr id="123" name="Google Shape;123;p23"/>
          <p:cNvSpPr/>
          <p:nvPr>
            <p:ph idx="2" type="pic"/>
          </p:nvPr>
        </p:nvSpPr>
        <p:spPr>
          <a:xfrm>
            <a:off x="5314950" y="0"/>
            <a:ext cx="3828900" cy="51435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24" name="Google Shape;124;p23"/>
          <p:cNvSpPr txBox="1"/>
          <p:nvPr>
            <p:ph type="title"/>
          </p:nvPr>
        </p:nvSpPr>
        <p:spPr>
          <a:xfrm>
            <a:off x="1400175" y="1963643"/>
            <a:ext cx="3171900" cy="12162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2700"/>
              <a:buFont typeface="Montserrat"/>
              <a:buNone/>
              <a:defRPr b="0" sz="2700">
                <a:latin typeface="Montserrat"/>
                <a:ea typeface="Montserrat"/>
                <a:cs typeface="Montserrat"/>
                <a:sym typeface="Montserrat"/>
              </a:defRPr>
            </a:lvl1pPr>
            <a:lvl2pPr lvl="1" rtl="0" algn="l">
              <a:lnSpc>
                <a:spcPct val="100000"/>
              </a:lnSpc>
              <a:spcBef>
                <a:spcPts val="0"/>
              </a:spcBef>
              <a:spcAft>
                <a:spcPts val="0"/>
              </a:spcAft>
              <a:buSzPts val="1100"/>
              <a:buFont typeface="Montserrat"/>
              <a:buNone/>
              <a:defRPr>
                <a:latin typeface="Montserrat"/>
                <a:ea typeface="Montserrat"/>
                <a:cs typeface="Montserrat"/>
                <a:sym typeface="Montserrat"/>
              </a:defRPr>
            </a:lvl2pPr>
            <a:lvl3pPr lvl="2" rtl="0" algn="l">
              <a:lnSpc>
                <a:spcPct val="100000"/>
              </a:lnSpc>
              <a:spcBef>
                <a:spcPts val="0"/>
              </a:spcBef>
              <a:spcAft>
                <a:spcPts val="0"/>
              </a:spcAft>
              <a:buSzPts val="1100"/>
              <a:buFont typeface="Montserrat"/>
              <a:buNone/>
              <a:defRPr>
                <a:latin typeface="Montserrat"/>
                <a:ea typeface="Montserrat"/>
                <a:cs typeface="Montserrat"/>
                <a:sym typeface="Montserrat"/>
              </a:defRPr>
            </a:lvl3pPr>
            <a:lvl4pPr lvl="3" rtl="0" algn="l">
              <a:lnSpc>
                <a:spcPct val="100000"/>
              </a:lnSpc>
              <a:spcBef>
                <a:spcPts val="0"/>
              </a:spcBef>
              <a:spcAft>
                <a:spcPts val="0"/>
              </a:spcAft>
              <a:buSzPts val="1100"/>
              <a:buFont typeface="Montserrat"/>
              <a:buNone/>
              <a:defRPr>
                <a:latin typeface="Montserrat"/>
                <a:ea typeface="Montserrat"/>
                <a:cs typeface="Montserrat"/>
                <a:sym typeface="Montserrat"/>
              </a:defRPr>
            </a:lvl4pPr>
            <a:lvl5pPr lvl="4" rtl="0" algn="l">
              <a:lnSpc>
                <a:spcPct val="100000"/>
              </a:lnSpc>
              <a:spcBef>
                <a:spcPts val="0"/>
              </a:spcBef>
              <a:spcAft>
                <a:spcPts val="0"/>
              </a:spcAft>
              <a:buSzPts val="1100"/>
              <a:buFont typeface="Montserrat"/>
              <a:buNone/>
              <a:defRPr>
                <a:latin typeface="Montserrat"/>
                <a:ea typeface="Montserrat"/>
                <a:cs typeface="Montserrat"/>
                <a:sym typeface="Montserrat"/>
              </a:defRPr>
            </a:lvl5pPr>
            <a:lvl6pPr lvl="5" rtl="0" algn="l">
              <a:lnSpc>
                <a:spcPct val="100000"/>
              </a:lnSpc>
              <a:spcBef>
                <a:spcPts val="0"/>
              </a:spcBef>
              <a:spcAft>
                <a:spcPts val="0"/>
              </a:spcAft>
              <a:buSzPts val="1100"/>
              <a:buFont typeface="Montserrat"/>
              <a:buNone/>
              <a:defRPr>
                <a:latin typeface="Montserrat"/>
                <a:ea typeface="Montserrat"/>
                <a:cs typeface="Montserrat"/>
                <a:sym typeface="Montserrat"/>
              </a:defRPr>
            </a:lvl6pPr>
            <a:lvl7pPr lvl="6" rtl="0" algn="l">
              <a:lnSpc>
                <a:spcPct val="100000"/>
              </a:lnSpc>
              <a:spcBef>
                <a:spcPts val="0"/>
              </a:spcBef>
              <a:spcAft>
                <a:spcPts val="0"/>
              </a:spcAft>
              <a:buSzPts val="1100"/>
              <a:buFont typeface="Montserrat"/>
              <a:buNone/>
              <a:defRPr>
                <a:latin typeface="Montserrat"/>
                <a:ea typeface="Montserrat"/>
                <a:cs typeface="Montserrat"/>
                <a:sym typeface="Montserrat"/>
              </a:defRPr>
            </a:lvl7pPr>
            <a:lvl8pPr lvl="7" rtl="0" algn="l">
              <a:lnSpc>
                <a:spcPct val="100000"/>
              </a:lnSpc>
              <a:spcBef>
                <a:spcPts val="0"/>
              </a:spcBef>
              <a:spcAft>
                <a:spcPts val="0"/>
              </a:spcAft>
              <a:buSzPts val="1100"/>
              <a:buFont typeface="Montserrat"/>
              <a:buNone/>
              <a:defRPr>
                <a:latin typeface="Montserrat"/>
                <a:ea typeface="Montserrat"/>
                <a:cs typeface="Montserrat"/>
                <a:sym typeface="Montserrat"/>
              </a:defRPr>
            </a:lvl8pPr>
            <a:lvl9pPr lvl="8" rtl="0" algn="l">
              <a:lnSpc>
                <a:spcPct val="100000"/>
              </a:lnSpc>
              <a:spcBef>
                <a:spcPts val="0"/>
              </a:spcBef>
              <a:spcAft>
                <a:spcPts val="0"/>
              </a:spcAft>
              <a:buSzPts val="1100"/>
              <a:buFont typeface="Montserrat"/>
              <a:buNone/>
              <a:defRPr>
                <a:latin typeface="Montserrat"/>
                <a:ea typeface="Montserrat"/>
                <a:cs typeface="Montserrat"/>
                <a:sym typeface="Montserrat"/>
              </a:defRPr>
            </a:lvl9pPr>
          </a:lstStyle>
          <a:p/>
        </p:txBody>
      </p:sp>
      <p:sp>
        <p:nvSpPr>
          <p:cNvPr id="125" name="Google Shape;125;p23"/>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sz="1100">
                <a:latin typeface="Arial"/>
                <a:ea typeface="Arial"/>
                <a:cs typeface="Arial"/>
                <a:sym typeface="Arial"/>
              </a:defRPr>
            </a:lvl1pPr>
            <a:lvl2pPr indent="0" lvl="1" marL="0" rtl="0" algn="ctr">
              <a:lnSpc>
                <a:spcPct val="100000"/>
              </a:lnSpc>
              <a:spcBef>
                <a:spcPts val="0"/>
              </a:spcBef>
              <a:spcAft>
                <a:spcPts val="0"/>
              </a:spcAft>
              <a:buSzPts val="800"/>
              <a:buNone/>
              <a:defRPr sz="1100">
                <a:latin typeface="Arial"/>
                <a:ea typeface="Arial"/>
                <a:cs typeface="Arial"/>
                <a:sym typeface="Arial"/>
              </a:defRPr>
            </a:lvl2pPr>
            <a:lvl3pPr indent="0" lvl="2" marL="0" rtl="0" algn="ctr">
              <a:lnSpc>
                <a:spcPct val="100000"/>
              </a:lnSpc>
              <a:spcBef>
                <a:spcPts val="0"/>
              </a:spcBef>
              <a:spcAft>
                <a:spcPts val="0"/>
              </a:spcAft>
              <a:buSzPts val="800"/>
              <a:buNone/>
              <a:defRPr sz="1100">
                <a:latin typeface="Arial"/>
                <a:ea typeface="Arial"/>
                <a:cs typeface="Arial"/>
                <a:sym typeface="Arial"/>
              </a:defRPr>
            </a:lvl3pPr>
            <a:lvl4pPr indent="0" lvl="3" marL="0" rtl="0" algn="ctr">
              <a:lnSpc>
                <a:spcPct val="100000"/>
              </a:lnSpc>
              <a:spcBef>
                <a:spcPts val="0"/>
              </a:spcBef>
              <a:spcAft>
                <a:spcPts val="0"/>
              </a:spcAft>
              <a:buSzPts val="800"/>
              <a:buNone/>
              <a:defRPr sz="1100">
                <a:latin typeface="Arial"/>
                <a:ea typeface="Arial"/>
                <a:cs typeface="Arial"/>
                <a:sym typeface="Arial"/>
              </a:defRPr>
            </a:lvl4pPr>
            <a:lvl5pPr indent="0" lvl="4" marL="0" rtl="0" algn="ctr">
              <a:lnSpc>
                <a:spcPct val="100000"/>
              </a:lnSpc>
              <a:spcBef>
                <a:spcPts val="0"/>
              </a:spcBef>
              <a:spcAft>
                <a:spcPts val="0"/>
              </a:spcAft>
              <a:buSzPts val="800"/>
              <a:buNone/>
              <a:defRPr sz="1100">
                <a:latin typeface="Arial"/>
                <a:ea typeface="Arial"/>
                <a:cs typeface="Arial"/>
                <a:sym typeface="Arial"/>
              </a:defRPr>
            </a:lvl5pPr>
            <a:lvl6pPr indent="0" lvl="5" marL="0" rtl="0" algn="ctr">
              <a:lnSpc>
                <a:spcPct val="100000"/>
              </a:lnSpc>
              <a:spcBef>
                <a:spcPts val="0"/>
              </a:spcBef>
              <a:spcAft>
                <a:spcPts val="0"/>
              </a:spcAft>
              <a:buSzPts val="800"/>
              <a:buNone/>
              <a:defRPr sz="1100">
                <a:latin typeface="Arial"/>
                <a:ea typeface="Arial"/>
                <a:cs typeface="Arial"/>
                <a:sym typeface="Arial"/>
              </a:defRPr>
            </a:lvl6pPr>
            <a:lvl7pPr indent="0" lvl="6" marL="0" rtl="0" algn="ctr">
              <a:lnSpc>
                <a:spcPct val="100000"/>
              </a:lnSpc>
              <a:spcBef>
                <a:spcPts val="0"/>
              </a:spcBef>
              <a:spcAft>
                <a:spcPts val="0"/>
              </a:spcAft>
              <a:buSzPts val="800"/>
              <a:buNone/>
              <a:defRPr sz="1100">
                <a:latin typeface="Arial"/>
                <a:ea typeface="Arial"/>
                <a:cs typeface="Arial"/>
                <a:sym typeface="Arial"/>
              </a:defRPr>
            </a:lvl7pPr>
            <a:lvl8pPr indent="0" lvl="7" marL="0" rtl="0" algn="ctr">
              <a:lnSpc>
                <a:spcPct val="100000"/>
              </a:lnSpc>
              <a:spcBef>
                <a:spcPts val="0"/>
              </a:spcBef>
              <a:spcAft>
                <a:spcPts val="0"/>
              </a:spcAft>
              <a:buSzPts val="800"/>
              <a:buNone/>
              <a:defRPr sz="1100">
                <a:latin typeface="Arial"/>
                <a:ea typeface="Arial"/>
                <a:cs typeface="Arial"/>
                <a:sym typeface="Arial"/>
              </a:defRPr>
            </a:lvl8pPr>
            <a:lvl9pPr indent="0" lvl="8" marL="0" rtl="0" algn="ctr">
              <a:lnSpc>
                <a:spcPct val="100000"/>
              </a:lnSpc>
              <a:spcBef>
                <a:spcPts val="0"/>
              </a:spcBef>
              <a:spcAft>
                <a:spcPts val="0"/>
              </a:spcAft>
              <a:buSzPts val="800"/>
              <a:buNone/>
              <a:defRPr sz="1100">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26" name="Google Shape;126;p23"/>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
        <p:nvSpPr>
          <p:cNvPr id="127" name="Google Shape;127;p23"/>
          <p:cNvSpPr txBox="1"/>
          <p:nvPr/>
        </p:nvSpPr>
        <p:spPr>
          <a:xfrm>
            <a:off x="5265788" y="4820250"/>
            <a:ext cx="3317100" cy="179700"/>
          </a:xfrm>
          <a:prstGeom prst="rect">
            <a:avLst/>
          </a:prstGeom>
          <a:noFill/>
          <a:ln>
            <a:noFill/>
          </a:ln>
        </p:spPr>
        <p:txBody>
          <a:bodyPr anchorCtr="0" anchor="ctr" bIns="68575" lIns="68575" spcFirstLastPara="1" rIns="68575" wrap="square" tIns="68575">
            <a:noAutofit/>
          </a:bodyPr>
          <a:lstStyle/>
          <a:p>
            <a:pPr indent="0" lvl="0" marL="0" rtl="0" algn="r">
              <a:spcBef>
                <a:spcPts val="0"/>
              </a:spcBef>
              <a:spcAft>
                <a:spcPts val="0"/>
              </a:spcAft>
              <a:buNone/>
            </a:pPr>
            <a:r>
              <a:rPr lang="en" sz="900"/>
              <a:t>TOUCHPOINT TRAINING</a:t>
            </a:r>
            <a:endParaRPr sz="9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28" name="Shape 128"/>
        <p:cNvGrpSpPr/>
        <p:nvPr/>
      </p:nvGrpSpPr>
      <p:grpSpPr>
        <a:xfrm>
          <a:off x="0" y="0"/>
          <a:ext cx="0" cy="0"/>
          <a:chOff x="0" y="0"/>
          <a:chExt cx="0" cy="0"/>
        </a:xfrm>
      </p:grpSpPr>
      <p:sp>
        <p:nvSpPr>
          <p:cNvPr id="129" name="Google Shape;129;p24"/>
          <p:cNvSpPr/>
          <p:nvPr>
            <p:ph idx="2" type="pic"/>
          </p:nvPr>
        </p:nvSpPr>
        <p:spPr>
          <a:xfrm>
            <a:off x="0" y="0"/>
            <a:ext cx="5724300" cy="5143500"/>
          </a:xfrm>
          <a:prstGeom prst="rect">
            <a:avLst/>
          </a:prstGeom>
          <a:noFill/>
          <a:ln>
            <a:noFill/>
          </a:ln>
        </p:spPr>
        <p:txBody>
          <a:bodyPr anchorCtr="0" anchor="t" bIns="34300" lIns="34300" spcFirstLastPara="1" rIns="34300" wrap="square" tIns="34300">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 Disscussion" type="tx">
  <p:cSld name="TITLE_AND_BODY">
    <p:spTree>
      <p:nvGrpSpPr>
        <p:cNvPr id="130" name="Shape 130"/>
        <p:cNvGrpSpPr/>
        <p:nvPr/>
      </p:nvGrpSpPr>
      <p:grpSpPr>
        <a:xfrm>
          <a:off x="0" y="0"/>
          <a:ext cx="0" cy="0"/>
          <a:chOff x="0" y="0"/>
          <a:chExt cx="0" cy="0"/>
        </a:xfrm>
      </p:grpSpPr>
      <p:sp>
        <p:nvSpPr>
          <p:cNvPr id="131" name="Google Shape;131;p25"/>
          <p:cNvSpPr/>
          <p:nvPr>
            <p:ph idx="2" type="pic"/>
          </p:nvPr>
        </p:nvSpPr>
        <p:spPr>
          <a:xfrm>
            <a:off x="-383556" y="770912"/>
            <a:ext cx="3601800" cy="3601800"/>
          </a:xfrm>
          <a:prstGeom prst="rect">
            <a:avLst/>
          </a:prstGeom>
          <a:noFill/>
          <a:ln>
            <a:noFill/>
          </a:ln>
        </p:spPr>
        <p:txBody>
          <a:bodyPr anchorCtr="0" anchor="t" bIns="34300" lIns="34300" spcFirstLastPara="1" rIns="34300" wrap="square" tIns="34300">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32" name="Google Shape;132;p25"/>
          <p:cNvSpPr txBox="1"/>
          <p:nvPr>
            <p:ph idx="12" type="sldNum"/>
          </p:nvPr>
        </p:nvSpPr>
        <p:spPr>
          <a:xfrm>
            <a:off x="4452889" y="4905377"/>
            <a:ext cx="233400" cy="239700"/>
          </a:xfrm>
          <a:prstGeom prst="rect">
            <a:avLst/>
          </a:prstGeom>
          <a:noFill/>
          <a:ln>
            <a:noFill/>
          </a:ln>
        </p:spPr>
        <p:txBody>
          <a:bodyPr anchorCtr="0" anchor="t" bIns="17150" lIns="34300" spcFirstLastPara="1" rIns="34300" wrap="square" tIns="17150">
            <a:noAutofit/>
          </a:bodyPr>
          <a:lstStyle>
            <a:lvl1pPr indent="0" lvl="0" marL="0" marR="0" rtl="0" algn="l">
              <a:spcBef>
                <a:spcPts val="0"/>
              </a:spcBef>
              <a:buNone/>
              <a:defRPr b="0" i="0" sz="700" u="none" cap="none" strike="noStrike">
                <a:solidFill>
                  <a:schemeClr val="dk1"/>
                </a:solidFill>
                <a:latin typeface="Arial"/>
                <a:ea typeface="Arial"/>
                <a:cs typeface="Arial"/>
                <a:sym typeface="Arial"/>
              </a:defRPr>
            </a:lvl1pPr>
            <a:lvl2pPr indent="0" lvl="1" marL="0" marR="0" rtl="0" algn="l">
              <a:spcBef>
                <a:spcPts val="0"/>
              </a:spcBef>
              <a:buNone/>
              <a:defRPr b="0" i="0" sz="700" u="none" cap="none" strike="noStrike">
                <a:solidFill>
                  <a:schemeClr val="dk1"/>
                </a:solidFill>
                <a:latin typeface="Arial"/>
                <a:ea typeface="Arial"/>
                <a:cs typeface="Arial"/>
                <a:sym typeface="Arial"/>
              </a:defRPr>
            </a:lvl2pPr>
            <a:lvl3pPr indent="0" lvl="2" marL="0" marR="0" rtl="0" algn="l">
              <a:spcBef>
                <a:spcPts val="0"/>
              </a:spcBef>
              <a:buNone/>
              <a:defRPr b="0" i="0" sz="700" u="none" cap="none" strike="noStrike">
                <a:solidFill>
                  <a:schemeClr val="dk1"/>
                </a:solidFill>
                <a:latin typeface="Arial"/>
                <a:ea typeface="Arial"/>
                <a:cs typeface="Arial"/>
                <a:sym typeface="Arial"/>
              </a:defRPr>
            </a:lvl3pPr>
            <a:lvl4pPr indent="0" lvl="3" marL="0" marR="0" rtl="0" algn="l">
              <a:spcBef>
                <a:spcPts val="0"/>
              </a:spcBef>
              <a:buNone/>
              <a:defRPr b="0" i="0" sz="700" u="none" cap="none" strike="noStrike">
                <a:solidFill>
                  <a:schemeClr val="dk1"/>
                </a:solidFill>
                <a:latin typeface="Arial"/>
                <a:ea typeface="Arial"/>
                <a:cs typeface="Arial"/>
                <a:sym typeface="Arial"/>
              </a:defRPr>
            </a:lvl4pPr>
            <a:lvl5pPr indent="0" lvl="4" marL="0" marR="0" rtl="0" algn="l">
              <a:spcBef>
                <a:spcPts val="0"/>
              </a:spcBef>
              <a:buNone/>
              <a:defRPr b="0" i="0" sz="700" u="none" cap="none" strike="noStrike">
                <a:solidFill>
                  <a:schemeClr val="dk1"/>
                </a:solidFill>
                <a:latin typeface="Arial"/>
                <a:ea typeface="Arial"/>
                <a:cs typeface="Arial"/>
                <a:sym typeface="Arial"/>
              </a:defRPr>
            </a:lvl5pPr>
            <a:lvl6pPr indent="0" lvl="5" marL="0" marR="0" rtl="0" algn="l">
              <a:spcBef>
                <a:spcPts val="0"/>
              </a:spcBef>
              <a:buNone/>
              <a:defRPr b="0" i="0" sz="700" u="none" cap="none" strike="noStrike">
                <a:solidFill>
                  <a:schemeClr val="dk1"/>
                </a:solidFill>
                <a:latin typeface="Arial"/>
                <a:ea typeface="Arial"/>
                <a:cs typeface="Arial"/>
                <a:sym typeface="Arial"/>
              </a:defRPr>
            </a:lvl6pPr>
            <a:lvl7pPr indent="0" lvl="6" marL="0" marR="0" rtl="0" algn="l">
              <a:spcBef>
                <a:spcPts val="0"/>
              </a:spcBef>
              <a:buNone/>
              <a:defRPr b="0" i="0" sz="700" u="none" cap="none" strike="noStrike">
                <a:solidFill>
                  <a:schemeClr val="dk1"/>
                </a:solidFill>
                <a:latin typeface="Arial"/>
                <a:ea typeface="Arial"/>
                <a:cs typeface="Arial"/>
                <a:sym typeface="Arial"/>
              </a:defRPr>
            </a:lvl7pPr>
            <a:lvl8pPr indent="0" lvl="7" marL="0" marR="0" rtl="0" algn="l">
              <a:spcBef>
                <a:spcPts val="0"/>
              </a:spcBef>
              <a:buNone/>
              <a:defRPr b="0" i="0" sz="700" u="none" cap="none" strike="noStrike">
                <a:solidFill>
                  <a:schemeClr val="dk1"/>
                </a:solidFill>
                <a:latin typeface="Arial"/>
                <a:ea typeface="Arial"/>
                <a:cs typeface="Arial"/>
                <a:sym typeface="Arial"/>
              </a:defRPr>
            </a:lvl8pPr>
            <a:lvl9pPr indent="0" lvl="8" marL="0" marR="0" rtl="0" algn="l">
              <a:spcBef>
                <a:spcPts val="0"/>
              </a:spcBef>
              <a:buNone/>
              <a:defRPr b="0" i="0" sz="7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3" name="Shape 133"/>
        <p:cNvGrpSpPr/>
        <p:nvPr/>
      </p:nvGrpSpPr>
      <p:grpSpPr>
        <a:xfrm>
          <a:off x="0" y="0"/>
          <a:ext cx="0" cy="0"/>
          <a:chOff x="0" y="0"/>
          <a:chExt cx="0" cy="0"/>
        </a:xfrm>
      </p:grpSpPr>
      <p:sp>
        <p:nvSpPr>
          <p:cNvPr id="134" name="Google Shape;134;p26"/>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5" name="Google Shape;135;p26"/>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136" name="Google Shape;136;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placeholder option 2">
  <p:cSld name="1_Title slide with image placeholder option 2">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8"/>
          <p:cNvSpPr txBox="1"/>
          <p:nvPr>
            <p:ph idx="1" type="subTitle"/>
          </p:nvPr>
        </p:nvSpPr>
        <p:spPr>
          <a:xfrm>
            <a:off x="2458176" y="2948698"/>
            <a:ext cx="4086900" cy="7221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solidFill>
                  <a:schemeClr val="lt1"/>
                </a:solidFill>
                <a:latin typeface="Montserrat"/>
                <a:ea typeface="Montserrat"/>
                <a:cs typeface="Montserrat"/>
                <a:sym typeface="Montserrat"/>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grpSp>
        <p:nvGrpSpPr>
          <p:cNvPr id="144" name="Google Shape;144;p28"/>
          <p:cNvGrpSpPr/>
          <p:nvPr/>
        </p:nvGrpSpPr>
        <p:grpSpPr>
          <a:xfrm>
            <a:off x="3188296" y="1654640"/>
            <a:ext cx="2792867" cy="1008083"/>
            <a:chOff x="4234087" y="3800628"/>
            <a:chExt cx="3723823" cy="1344111"/>
          </a:xfrm>
        </p:grpSpPr>
        <p:pic>
          <p:nvPicPr>
            <p:cNvPr id="145" name="Google Shape;145;p28"/>
            <p:cNvPicPr preferRelativeResize="0"/>
            <p:nvPr/>
          </p:nvPicPr>
          <p:blipFill rotWithShape="1">
            <a:blip r:embed="rId3">
              <a:alphaModFix/>
            </a:blip>
            <a:srcRect b="0" l="0" r="0" t="0"/>
            <a:stretch/>
          </p:blipFill>
          <p:spPr>
            <a:xfrm>
              <a:off x="4234087" y="3800628"/>
              <a:ext cx="3723823" cy="63445"/>
            </a:xfrm>
            <a:prstGeom prst="rect">
              <a:avLst/>
            </a:prstGeom>
            <a:noFill/>
            <a:ln>
              <a:noFill/>
            </a:ln>
          </p:spPr>
        </p:pic>
        <p:cxnSp>
          <p:nvCxnSpPr>
            <p:cNvPr id="146" name="Google Shape;146;p28"/>
            <p:cNvCxnSpPr/>
            <p:nvPr/>
          </p:nvCxnSpPr>
          <p:spPr>
            <a:xfrm>
              <a:off x="4234087" y="5144739"/>
              <a:ext cx="3660300" cy="0"/>
            </a:xfrm>
            <a:prstGeom prst="straightConnector1">
              <a:avLst/>
            </a:prstGeom>
            <a:noFill/>
            <a:ln cap="flat" cmpd="sng" w="19050">
              <a:solidFill>
                <a:schemeClr val="lt1"/>
              </a:solidFill>
              <a:prstDash val="solid"/>
              <a:miter lim="800000"/>
              <a:headEnd len="sm" w="sm" type="none"/>
              <a:tailEnd len="sm" w="sm" type="none"/>
            </a:ln>
          </p:spPr>
        </p:cxnSp>
      </p:grpSp>
      <p:pic>
        <p:nvPicPr>
          <p:cNvPr id="147" name="Google Shape;147;p28"/>
          <p:cNvPicPr preferRelativeResize="0"/>
          <p:nvPr/>
        </p:nvPicPr>
        <p:blipFill rotWithShape="1">
          <a:blip r:embed="rId4">
            <a:alphaModFix/>
          </a:blip>
          <a:srcRect b="0" l="0" r="0" t="0"/>
          <a:stretch/>
        </p:blipFill>
        <p:spPr>
          <a:xfrm>
            <a:off x="2458176" y="1544475"/>
            <a:ext cx="3751115" cy="1061564"/>
          </a:xfrm>
          <a:prstGeom prst="rect">
            <a:avLst/>
          </a:prstGeom>
          <a:noFill/>
          <a:ln>
            <a:noFill/>
          </a:ln>
        </p:spPr>
      </p:pic>
      <p:sp>
        <p:nvSpPr>
          <p:cNvPr id="148" name="Google Shape;148;p28"/>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 Option 1">
  <p:cSld name="1_Section Break Option 1">
    <p:bg>
      <p:bgPr>
        <a:solidFill>
          <a:schemeClr val="accent1"/>
        </a:solidFill>
      </p:bgPr>
    </p:bg>
    <p:spTree>
      <p:nvGrpSpPr>
        <p:cNvPr id="149" name="Shape 149"/>
        <p:cNvGrpSpPr/>
        <p:nvPr/>
      </p:nvGrpSpPr>
      <p:grpSpPr>
        <a:xfrm>
          <a:off x="0" y="0"/>
          <a:ext cx="0" cy="0"/>
          <a:chOff x="0" y="0"/>
          <a:chExt cx="0" cy="0"/>
        </a:xfrm>
      </p:grpSpPr>
      <p:sp>
        <p:nvSpPr>
          <p:cNvPr id="150" name="Google Shape;150;p29"/>
          <p:cNvSpPr txBox="1"/>
          <p:nvPr>
            <p:ph idx="1" type="subTitle"/>
          </p:nvPr>
        </p:nvSpPr>
        <p:spPr>
          <a:xfrm>
            <a:off x="1295774" y="2254675"/>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3600"/>
              <a:buNone/>
              <a:defRPr b="1" i="0" sz="3600">
                <a:solidFill>
                  <a:schemeClr val="lt1"/>
                </a:solidFill>
                <a:latin typeface="Montserrat"/>
                <a:ea typeface="Montserrat"/>
                <a:cs typeface="Montserrat"/>
                <a:sym typeface="Montserrat"/>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51" name="Google Shape;151;p29"/>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lide">
  <p:cSld name="Title only slide">
    <p:bg>
      <p:bgPr>
        <a:solidFill>
          <a:srgbClr val="FFFDFF"/>
        </a:solidFill>
      </p:bgPr>
    </p:bg>
    <p:spTree>
      <p:nvGrpSpPr>
        <p:cNvPr id="152" name="Shape 152"/>
        <p:cNvGrpSpPr/>
        <p:nvPr/>
      </p:nvGrpSpPr>
      <p:grpSpPr>
        <a:xfrm>
          <a:off x="0" y="0"/>
          <a:ext cx="0" cy="0"/>
          <a:chOff x="0" y="0"/>
          <a:chExt cx="0" cy="0"/>
        </a:xfrm>
      </p:grpSpPr>
      <p:sp>
        <p:nvSpPr>
          <p:cNvPr id="153" name="Google Shape;153;p30"/>
          <p:cNvSpPr txBox="1"/>
          <p:nvPr>
            <p:ph type="title"/>
          </p:nvPr>
        </p:nvSpPr>
        <p:spPr>
          <a:xfrm>
            <a:off x="628650" y="273844"/>
            <a:ext cx="7886700" cy="8091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b="1" i="0">
                <a:solidFill>
                  <a:schemeClr val="accent1"/>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154" name="Google Shape;154;p30"/>
          <p:cNvPicPr preferRelativeResize="0"/>
          <p:nvPr/>
        </p:nvPicPr>
        <p:blipFill rotWithShape="1">
          <a:blip r:embed="rId2">
            <a:alphaModFix/>
          </a:blip>
          <a:srcRect b="0" l="0" r="0" t="0"/>
          <a:stretch/>
        </p:blipFill>
        <p:spPr>
          <a:xfrm>
            <a:off x="88216" y="4676841"/>
            <a:ext cx="417796" cy="401534"/>
          </a:xfrm>
          <a:prstGeom prst="rect">
            <a:avLst/>
          </a:prstGeom>
          <a:noFill/>
          <a:ln>
            <a:noFill/>
          </a:ln>
        </p:spPr>
      </p:pic>
      <p:sp>
        <p:nvSpPr>
          <p:cNvPr id="155" name="Google Shape;155;p30"/>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 text slide">
  <p:cSld name="Standard title + text slide">
    <p:bg>
      <p:bgPr>
        <a:solidFill>
          <a:schemeClr val="lt1"/>
        </a:solidFill>
      </p:bgPr>
    </p:bg>
    <p:spTree>
      <p:nvGrpSpPr>
        <p:cNvPr id="156" name="Shape 156"/>
        <p:cNvGrpSpPr/>
        <p:nvPr/>
      </p:nvGrpSpPr>
      <p:grpSpPr>
        <a:xfrm>
          <a:off x="0" y="0"/>
          <a:ext cx="0" cy="0"/>
          <a:chOff x="0" y="0"/>
          <a:chExt cx="0" cy="0"/>
        </a:xfrm>
      </p:grpSpPr>
      <p:sp>
        <p:nvSpPr>
          <p:cNvPr id="157" name="Google Shape;157;p31"/>
          <p:cNvSpPr/>
          <p:nvPr/>
        </p:nvSpPr>
        <p:spPr>
          <a:xfrm>
            <a:off x="-1" y="1"/>
            <a:ext cx="9179700" cy="7473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2"/>
              </a:solidFill>
              <a:latin typeface="Calibri"/>
              <a:ea typeface="Calibri"/>
              <a:cs typeface="Calibri"/>
              <a:sym typeface="Calibri"/>
            </a:endParaRPr>
          </a:p>
        </p:txBody>
      </p:sp>
      <p:sp>
        <p:nvSpPr>
          <p:cNvPr id="158" name="Google Shape;158;p31"/>
          <p:cNvSpPr txBox="1"/>
          <p:nvPr>
            <p:ph type="title"/>
          </p:nvPr>
        </p:nvSpPr>
        <p:spPr>
          <a:xfrm>
            <a:off x="646412" y="1"/>
            <a:ext cx="7886700" cy="7473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sz="33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9" name="Google Shape;159;p31"/>
          <p:cNvSpPr txBox="1"/>
          <p:nvPr>
            <p:ph idx="1" type="body"/>
          </p:nvPr>
        </p:nvSpPr>
        <p:spPr>
          <a:xfrm>
            <a:off x="646412" y="953691"/>
            <a:ext cx="7886700" cy="3525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solidFill>
                  <a:schemeClr val="dk2"/>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0" name="Google Shape;160;p31"/>
          <p:cNvSpPr txBox="1"/>
          <p:nvPr>
            <p:ph idx="11" type="ftr"/>
          </p:nvPr>
        </p:nvSpPr>
        <p:spPr>
          <a:xfrm>
            <a:off x="8622434" y="4636295"/>
            <a:ext cx="360300" cy="376200"/>
          </a:xfrm>
          <a:prstGeom prst="rect">
            <a:avLst/>
          </a:prstGeom>
          <a:solidFill>
            <a:srgbClr val="DEDEDE"/>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161" name="Google Shape;161;p31"/>
          <p:cNvPicPr preferRelativeResize="0"/>
          <p:nvPr/>
        </p:nvPicPr>
        <p:blipFill rotWithShape="1">
          <a:blip r:embed="rId2">
            <a:alphaModFix/>
          </a:blip>
          <a:srcRect b="0" l="0" r="0" t="0"/>
          <a:stretch/>
        </p:blipFill>
        <p:spPr>
          <a:xfrm>
            <a:off x="88216" y="4676841"/>
            <a:ext cx="417796" cy="401534"/>
          </a:xfrm>
          <a:prstGeom prst="rect">
            <a:avLst/>
          </a:prstGeom>
          <a:noFill/>
          <a:ln>
            <a:noFill/>
          </a:ln>
        </p:spPr>
      </p:pic>
      <p:sp>
        <p:nvSpPr>
          <p:cNvPr id="162" name="Google Shape;162;p31"/>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placeholder option 2 1 2">
  <p:cSld name="1_Title slide with image placeholder option 2_1_2">
    <p:bg>
      <p:bgPr>
        <a:solidFill>
          <a:schemeClr val="accent1"/>
        </a:solidFill>
      </p:bgPr>
    </p:bg>
    <p:spTree>
      <p:nvGrpSpPr>
        <p:cNvPr id="22" name="Shape 22"/>
        <p:cNvGrpSpPr/>
        <p:nvPr/>
      </p:nvGrpSpPr>
      <p:grpSpPr>
        <a:xfrm>
          <a:off x="0" y="0"/>
          <a:ext cx="0" cy="0"/>
          <a:chOff x="0" y="0"/>
          <a:chExt cx="0" cy="0"/>
        </a:xfrm>
      </p:grpSpPr>
      <p:pic>
        <p:nvPicPr>
          <p:cNvPr id="23" name="Google Shape;23;p4"/>
          <p:cNvPicPr preferRelativeResize="0"/>
          <p:nvPr/>
        </p:nvPicPr>
        <p:blipFill>
          <a:blip r:embed="rId2">
            <a:alphaModFix/>
          </a:blip>
          <a:stretch>
            <a:fillRect/>
          </a:stretch>
        </p:blipFill>
        <p:spPr>
          <a:xfrm>
            <a:off x="0" y="-9806"/>
            <a:ext cx="9144000" cy="5143486"/>
          </a:xfrm>
          <a:prstGeom prst="rect">
            <a:avLst/>
          </a:prstGeom>
          <a:noFill/>
          <a:ln>
            <a:noFill/>
          </a:ln>
        </p:spPr>
      </p:pic>
      <p:grpSp>
        <p:nvGrpSpPr>
          <p:cNvPr id="24" name="Google Shape;24;p4"/>
          <p:cNvGrpSpPr/>
          <p:nvPr/>
        </p:nvGrpSpPr>
        <p:grpSpPr>
          <a:xfrm rot="-5400000">
            <a:off x="3363854" y="2488032"/>
            <a:ext cx="1984900" cy="167745"/>
            <a:chOff x="4049089" y="3800628"/>
            <a:chExt cx="3908822" cy="1344111"/>
          </a:xfrm>
        </p:grpSpPr>
        <p:pic>
          <p:nvPicPr>
            <p:cNvPr id="25" name="Google Shape;25;p4"/>
            <p:cNvPicPr preferRelativeResize="0"/>
            <p:nvPr/>
          </p:nvPicPr>
          <p:blipFill rotWithShape="1">
            <a:blip r:embed="rId3">
              <a:alphaModFix/>
            </a:blip>
            <a:srcRect b="0" l="0" r="0" t="0"/>
            <a:stretch/>
          </p:blipFill>
          <p:spPr>
            <a:xfrm>
              <a:off x="4234087" y="3800628"/>
              <a:ext cx="3723823" cy="63445"/>
            </a:xfrm>
            <a:prstGeom prst="rect">
              <a:avLst/>
            </a:prstGeom>
            <a:noFill/>
            <a:ln>
              <a:noFill/>
            </a:ln>
          </p:spPr>
        </p:pic>
        <p:cxnSp>
          <p:nvCxnSpPr>
            <p:cNvPr id="26" name="Google Shape;26;p4"/>
            <p:cNvCxnSpPr/>
            <p:nvPr/>
          </p:nvCxnSpPr>
          <p:spPr>
            <a:xfrm>
              <a:off x="4049089" y="5144739"/>
              <a:ext cx="3660300" cy="0"/>
            </a:xfrm>
            <a:prstGeom prst="straightConnector1">
              <a:avLst/>
            </a:prstGeom>
            <a:noFill/>
            <a:ln cap="flat" cmpd="sng" w="19050">
              <a:solidFill>
                <a:schemeClr val="lt1"/>
              </a:solidFill>
              <a:prstDash val="solid"/>
              <a:miter lim="800000"/>
              <a:headEnd len="sm" w="sm" type="none"/>
              <a:tailEnd len="sm" w="sm" type="none"/>
            </a:ln>
          </p:spPr>
        </p:cxnSp>
      </p:grpSp>
      <p:pic>
        <p:nvPicPr>
          <p:cNvPr id="27" name="Google Shape;27;p4"/>
          <p:cNvPicPr preferRelativeResize="0"/>
          <p:nvPr/>
        </p:nvPicPr>
        <p:blipFill rotWithShape="1">
          <a:blip r:embed="rId4">
            <a:alphaModFix/>
          </a:blip>
          <a:srcRect b="0" l="0" r="0" t="0"/>
          <a:stretch/>
        </p:blipFill>
        <p:spPr>
          <a:xfrm>
            <a:off x="1204761" y="1550799"/>
            <a:ext cx="2551578" cy="722100"/>
          </a:xfrm>
          <a:prstGeom prst="rect">
            <a:avLst/>
          </a:prstGeom>
          <a:noFill/>
          <a:ln>
            <a:noFill/>
          </a:ln>
        </p:spPr>
      </p:pic>
      <p:sp>
        <p:nvSpPr>
          <p:cNvPr id="28" name="Google Shape;28;p4"/>
          <p:cNvSpPr txBox="1"/>
          <p:nvPr>
            <p:ph type="title"/>
          </p:nvPr>
        </p:nvSpPr>
        <p:spPr>
          <a:xfrm>
            <a:off x="4883644" y="2135513"/>
            <a:ext cx="3378000" cy="535200"/>
          </a:xfrm>
          <a:prstGeom prst="rect">
            <a:avLst/>
          </a:prstGeom>
        </p:spPr>
        <p:txBody>
          <a:bodyPr anchorCtr="0" anchor="t" bIns="34275" lIns="68575" spcFirstLastPara="1" rIns="68575" wrap="square" tIns="34275">
            <a:noAutofit/>
          </a:bodyPr>
          <a:lstStyle>
            <a:lvl1pPr lvl="0" rtl="0">
              <a:spcBef>
                <a:spcPts val="0"/>
              </a:spcBef>
              <a:spcAft>
                <a:spcPts val="0"/>
              </a:spcAft>
              <a:buClr>
                <a:srgbClr val="FFFFFF"/>
              </a:buClr>
              <a:buSzPts val="3300"/>
              <a:buFont typeface="Montserrat"/>
              <a:buNone/>
              <a:defRPr b="0">
                <a:solidFill>
                  <a:srgbClr val="FFFFFF"/>
                </a:solidFill>
                <a:latin typeface="Montserrat"/>
                <a:ea typeface="Montserrat"/>
                <a:cs typeface="Montserrat"/>
                <a:sym typeface="Montserrat"/>
              </a:defRPr>
            </a:lvl1pPr>
            <a:lvl2pPr lvl="1"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2pPr>
            <a:lvl3pPr lvl="2"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3pPr>
            <a:lvl4pPr lvl="3"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4pPr>
            <a:lvl5pPr lvl="4"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5pPr>
            <a:lvl6pPr lvl="5"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6pPr>
            <a:lvl7pPr lvl="6"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7pPr>
            <a:lvl8pPr lvl="7"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8pPr>
            <a:lvl9pPr lvl="8"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solidFill>
          <a:srgbClr val="FFFFFF"/>
        </a:solidFill>
      </p:bgPr>
    </p:bg>
    <p:spTree>
      <p:nvGrpSpPr>
        <p:cNvPr id="163" name="Shape 163"/>
        <p:cNvGrpSpPr/>
        <p:nvPr/>
      </p:nvGrpSpPr>
      <p:grpSpPr>
        <a:xfrm>
          <a:off x="0" y="0"/>
          <a:ext cx="0" cy="0"/>
          <a:chOff x="0" y="0"/>
          <a:chExt cx="0" cy="0"/>
        </a:xfrm>
      </p:grpSpPr>
      <p:sp>
        <p:nvSpPr>
          <p:cNvPr id="164" name="Google Shape;164;p32"/>
          <p:cNvSpPr/>
          <p:nvPr/>
        </p:nvSpPr>
        <p:spPr>
          <a:xfrm>
            <a:off x="-1200150" y="0"/>
            <a:ext cx="5091938" cy="5214938"/>
          </a:xfrm>
          <a:prstGeom prst="flowChartInputOutput">
            <a:avLst/>
          </a:prstGeom>
          <a:gradFill>
            <a:gsLst>
              <a:gs pos="0">
                <a:schemeClr val="accent1"/>
              </a:gs>
              <a:gs pos="30000">
                <a:srgbClr val="527AD8"/>
              </a:gs>
              <a:gs pos="65000">
                <a:srgbClr val="7B68CC"/>
              </a:gs>
              <a:gs pos="100000">
                <a:schemeClr val="accent5"/>
              </a:gs>
            </a:gsLst>
            <a:lin ang="5400012" scaled="0"/>
          </a:gra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5" name="Google Shape;165;p32"/>
          <p:cNvSpPr txBox="1"/>
          <p:nvPr>
            <p:ph type="title"/>
          </p:nvPr>
        </p:nvSpPr>
        <p:spPr>
          <a:xfrm>
            <a:off x="203887" y="2286546"/>
            <a:ext cx="30582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accent6"/>
              </a:buClr>
              <a:buSzPts val="33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6" name="Google Shape;166;p32"/>
          <p:cNvSpPr txBox="1"/>
          <p:nvPr>
            <p:ph idx="1" type="body"/>
          </p:nvPr>
        </p:nvSpPr>
        <p:spPr>
          <a:xfrm>
            <a:off x="4045515" y="1269979"/>
            <a:ext cx="4511400" cy="24099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3A3838"/>
              </a:buClr>
              <a:buSzPts val="2100"/>
              <a:buNone/>
              <a:defRPr>
                <a:solidFill>
                  <a:srgbClr val="3A3838"/>
                </a:solidFill>
                <a:latin typeface="Montserrat"/>
                <a:ea typeface="Montserrat"/>
                <a:cs typeface="Montserrat"/>
                <a:sym typeface="Montserrat"/>
              </a:defRPr>
            </a:lvl1pPr>
            <a:lvl2pPr indent="-228600" lvl="1" marL="914400" rtl="0" algn="l">
              <a:lnSpc>
                <a:spcPct val="90000"/>
              </a:lnSpc>
              <a:spcBef>
                <a:spcPts val="400"/>
              </a:spcBef>
              <a:spcAft>
                <a:spcPts val="0"/>
              </a:spcAft>
              <a:buClr>
                <a:srgbClr val="3A3838"/>
              </a:buClr>
              <a:buSzPts val="1800"/>
              <a:buNone/>
              <a:defRPr>
                <a:solidFill>
                  <a:srgbClr val="3A3838"/>
                </a:solidFill>
              </a:defRPr>
            </a:lvl2pPr>
            <a:lvl3pPr indent="-228600" lvl="2" marL="1371600" rtl="0" algn="l">
              <a:lnSpc>
                <a:spcPct val="90000"/>
              </a:lnSpc>
              <a:spcBef>
                <a:spcPts val="400"/>
              </a:spcBef>
              <a:spcAft>
                <a:spcPts val="0"/>
              </a:spcAft>
              <a:buClr>
                <a:srgbClr val="3A3838"/>
              </a:buClr>
              <a:buSzPts val="1500"/>
              <a:buNone/>
              <a:defRPr>
                <a:solidFill>
                  <a:srgbClr val="3A3838"/>
                </a:solidFill>
              </a:defRPr>
            </a:lvl3pPr>
            <a:lvl4pPr indent="-228600" lvl="3" marL="1828800" rtl="0" algn="l">
              <a:lnSpc>
                <a:spcPct val="90000"/>
              </a:lnSpc>
              <a:spcBef>
                <a:spcPts val="400"/>
              </a:spcBef>
              <a:spcAft>
                <a:spcPts val="0"/>
              </a:spcAft>
              <a:buClr>
                <a:srgbClr val="3A3838"/>
              </a:buClr>
              <a:buSzPts val="1400"/>
              <a:buNone/>
              <a:defRPr>
                <a:solidFill>
                  <a:srgbClr val="3A3838"/>
                </a:solidFill>
              </a:defRPr>
            </a:lvl4pPr>
            <a:lvl5pPr indent="-228600" lvl="4" marL="2286000" rtl="0" algn="l">
              <a:lnSpc>
                <a:spcPct val="90000"/>
              </a:lnSpc>
              <a:spcBef>
                <a:spcPts val="400"/>
              </a:spcBef>
              <a:spcAft>
                <a:spcPts val="0"/>
              </a:spcAft>
              <a:buClr>
                <a:srgbClr val="3A3838"/>
              </a:buClr>
              <a:buSzPts val="1400"/>
              <a:buNone/>
              <a:defRPr>
                <a:solidFill>
                  <a:srgbClr val="3A3838"/>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167" name="Google Shape;167;p32"/>
          <p:cNvPicPr preferRelativeResize="0"/>
          <p:nvPr/>
        </p:nvPicPr>
        <p:blipFill rotWithShape="1">
          <a:blip r:embed="rId2">
            <a:alphaModFix/>
          </a:blip>
          <a:srcRect b="0" l="0" r="73467" t="0"/>
          <a:stretch/>
        </p:blipFill>
        <p:spPr>
          <a:xfrm>
            <a:off x="8658432" y="4682258"/>
            <a:ext cx="417795" cy="401534"/>
          </a:xfrm>
          <a:prstGeom prst="rect">
            <a:avLst/>
          </a:prstGeom>
          <a:noFill/>
          <a:ln>
            <a:noFill/>
          </a:ln>
        </p:spPr>
      </p:pic>
      <p:sp>
        <p:nvSpPr>
          <p:cNvPr id="168" name="Google Shape;168;p32"/>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solidFill>
                  <a:srgbClr val="3A3838"/>
                </a:solidFill>
                <a:latin typeface="Montserrat"/>
                <a:ea typeface="Montserrat"/>
                <a:cs typeface="Montserrat"/>
                <a:sym typeface="Montserrat"/>
              </a:defRPr>
            </a:lvl1pPr>
            <a:lvl2pPr lvl="1" rtl="0">
              <a:buNone/>
              <a:defRPr>
                <a:solidFill>
                  <a:srgbClr val="3A3838"/>
                </a:solidFill>
                <a:latin typeface="Montserrat"/>
                <a:ea typeface="Montserrat"/>
                <a:cs typeface="Montserrat"/>
                <a:sym typeface="Montserrat"/>
              </a:defRPr>
            </a:lvl2pPr>
            <a:lvl3pPr lvl="2" rtl="0">
              <a:buNone/>
              <a:defRPr>
                <a:solidFill>
                  <a:srgbClr val="3A3838"/>
                </a:solidFill>
                <a:latin typeface="Montserrat"/>
                <a:ea typeface="Montserrat"/>
                <a:cs typeface="Montserrat"/>
                <a:sym typeface="Montserrat"/>
              </a:defRPr>
            </a:lvl3pPr>
            <a:lvl4pPr lvl="3" rtl="0">
              <a:buNone/>
              <a:defRPr>
                <a:solidFill>
                  <a:srgbClr val="3A3838"/>
                </a:solidFill>
                <a:latin typeface="Montserrat"/>
                <a:ea typeface="Montserrat"/>
                <a:cs typeface="Montserrat"/>
                <a:sym typeface="Montserrat"/>
              </a:defRPr>
            </a:lvl4pPr>
            <a:lvl5pPr lvl="4" rtl="0">
              <a:buNone/>
              <a:defRPr>
                <a:solidFill>
                  <a:srgbClr val="3A3838"/>
                </a:solidFill>
                <a:latin typeface="Montserrat"/>
                <a:ea typeface="Montserrat"/>
                <a:cs typeface="Montserrat"/>
                <a:sym typeface="Montserrat"/>
              </a:defRPr>
            </a:lvl5pPr>
            <a:lvl6pPr lvl="5" rtl="0">
              <a:buNone/>
              <a:defRPr>
                <a:solidFill>
                  <a:srgbClr val="3A3838"/>
                </a:solidFill>
                <a:latin typeface="Montserrat"/>
                <a:ea typeface="Montserrat"/>
                <a:cs typeface="Montserrat"/>
                <a:sym typeface="Montserrat"/>
              </a:defRPr>
            </a:lvl6pPr>
            <a:lvl7pPr lvl="6" rtl="0">
              <a:buNone/>
              <a:defRPr>
                <a:solidFill>
                  <a:srgbClr val="3A3838"/>
                </a:solidFill>
                <a:latin typeface="Montserrat"/>
                <a:ea typeface="Montserrat"/>
                <a:cs typeface="Montserrat"/>
                <a:sym typeface="Montserrat"/>
              </a:defRPr>
            </a:lvl7pPr>
            <a:lvl8pPr lvl="7" rtl="0">
              <a:buNone/>
              <a:defRPr>
                <a:solidFill>
                  <a:srgbClr val="3A3838"/>
                </a:solidFill>
                <a:latin typeface="Montserrat"/>
                <a:ea typeface="Montserrat"/>
                <a:cs typeface="Montserrat"/>
                <a:sym typeface="Montserrat"/>
              </a:defRPr>
            </a:lvl8pPr>
            <a:lvl9pPr lvl="8" rtl="0">
              <a:buNone/>
              <a:defRPr>
                <a:solidFill>
                  <a:srgbClr val="3A383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ONLY ">
  <p:cSld name="Standard title ONLY ">
    <p:bg>
      <p:bgPr>
        <a:solidFill>
          <a:schemeClr val="lt1"/>
        </a:solidFill>
      </p:bgPr>
    </p:bg>
    <p:spTree>
      <p:nvGrpSpPr>
        <p:cNvPr id="169" name="Shape 169"/>
        <p:cNvGrpSpPr/>
        <p:nvPr/>
      </p:nvGrpSpPr>
      <p:grpSpPr>
        <a:xfrm>
          <a:off x="0" y="0"/>
          <a:ext cx="0" cy="0"/>
          <a:chOff x="0" y="0"/>
          <a:chExt cx="0" cy="0"/>
        </a:xfrm>
      </p:grpSpPr>
      <p:sp>
        <p:nvSpPr>
          <p:cNvPr id="170" name="Google Shape;170;p33"/>
          <p:cNvSpPr/>
          <p:nvPr/>
        </p:nvSpPr>
        <p:spPr>
          <a:xfrm>
            <a:off x="-1" y="1"/>
            <a:ext cx="9179700" cy="7473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33"/>
          <p:cNvSpPr txBox="1"/>
          <p:nvPr>
            <p:ph type="title"/>
          </p:nvPr>
        </p:nvSpPr>
        <p:spPr>
          <a:xfrm>
            <a:off x="646412" y="1"/>
            <a:ext cx="7886700" cy="7473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b="1" sz="33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2" name="Google Shape;172;p33"/>
          <p:cNvSpPr txBox="1"/>
          <p:nvPr>
            <p:ph idx="11" type="ftr"/>
          </p:nvPr>
        </p:nvSpPr>
        <p:spPr>
          <a:xfrm>
            <a:off x="8622434" y="4636295"/>
            <a:ext cx="360300" cy="376200"/>
          </a:xfrm>
          <a:prstGeom prst="rect">
            <a:avLst/>
          </a:prstGeom>
          <a:solidFill>
            <a:srgbClr val="DEDEDE"/>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173" name="Google Shape;173;p33"/>
          <p:cNvPicPr preferRelativeResize="0"/>
          <p:nvPr/>
        </p:nvPicPr>
        <p:blipFill rotWithShape="1">
          <a:blip r:embed="rId2">
            <a:alphaModFix/>
          </a:blip>
          <a:srcRect b="0" l="0" r="0" t="0"/>
          <a:stretch/>
        </p:blipFill>
        <p:spPr>
          <a:xfrm>
            <a:off x="88216" y="4676841"/>
            <a:ext cx="417796" cy="401534"/>
          </a:xfrm>
          <a:prstGeom prst="rect">
            <a:avLst/>
          </a:prstGeom>
          <a:noFill/>
          <a:ln>
            <a:noFill/>
          </a:ln>
        </p:spPr>
      </p:pic>
      <p:sp>
        <p:nvSpPr>
          <p:cNvPr id="174" name="Google Shape;174;p33"/>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End Slide">
  <p:cSld name="3_End Slide">
    <p:bg>
      <p:bgPr>
        <a:blipFill>
          <a:blip r:embed="rId2">
            <a:alphaModFix/>
          </a:blip>
          <a:stretch>
            <a:fillRect/>
          </a:stretch>
        </a:blipFill>
      </p:bgPr>
    </p:bg>
    <p:spTree>
      <p:nvGrpSpPr>
        <p:cNvPr id="175" name="Shape 175"/>
        <p:cNvGrpSpPr/>
        <p:nvPr/>
      </p:nvGrpSpPr>
      <p:grpSpPr>
        <a:xfrm>
          <a:off x="0" y="0"/>
          <a:ext cx="0" cy="0"/>
          <a:chOff x="0" y="0"/>
          <a:chExt cx="0" cy="0"/>
        </a:xfrm>
      </p:grpSpPr>
      <p:sp>
        <p:nvSpPr>
          <p:cNvPr id="176" name="Google Shape;176;p34"/>
          <p:cNvSpPr txBox="1"/>
          <p:nvPr/>
        </p:nvSpPr>
        <p:spPr>
          <a:xfrm>
            <a:off x="2588389" y="2659807"/>
            <a:ext cx="3967200" cy="392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lt1"/>
                </a:solidFill>
                <a:latin typeface="Arial"/>
                <a:ea typeface="Arial"/>
                <a:cs typeface="Arial"/>
                <a:sym typeface="Arial"/>
              </a:rPr>
              <a:t>thank you!</a:t>
            </a:r>
            <a:endParaRPr b="0" i="0" sz="1100" u="none" cap="none" strike="noStrike">
              <a:solidFill>
                <a:schemeClr val="lt1"/>
              </a:solidFill>
              <a:latin typeface="Arial"/>
              <a:ea typeface="Arial"/>
              <a:cs typeface="Arial"/>
              <a:sym typeface="Arial"/>
            </a:endParaRPr>
          </a:p>
        </p:txBody>
      </p:sp>
      <p:sp>
        <p:nvSpPr>
          <p:cNvPr id="177" name="Google Shape;177;p34"/>
          <p:cNvSpPr txBox="1"/>
          <p:nvPr/>
        </p:nvSpPr>
        <p:spPr>
          <a:xfrm>
            <a:off x="845484" y="4746498"/>
            <a:ext cx="7453200" cy="254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Montserrat"/>
                <a:ea typeface="Montserrat"/>
                <a:cs typeface="Montserrat"/>
                <a:sym typeface="Montserrat"/>
              </a:rPr>
              <a:t>touchpointsoftware.com • 1-888-788-6348</a:t>
            </a:r>
            <a:endParaRPr b="0" i="0" sz="1200" u="none" cap="none" strike="noStrike">
              <a:solidFill>
                <a:schemeClr val="lt1"/>
              </a:solidFill>
              <a:latin typeface="Montserrat"/>
              <a:ea typeface="Montserrat"/>
              <a:cs typeface="Montserrat"/>
              <a:sym typeface="Montserrat"/>
            </a:endParaRPr>
          </a:p>
        </p:txBody>
      </p:sp>
      <p:pic>
        <p:nvPicPr>
          <p:cNvPr id="178" name="Google Shape;178;p34"/>
          <p:cNvPicPr preferRelativeResize="0"/>
          <p:nvPr/>
        </p:nvPicPr>
        <p:blipFill rotWithShape="1">
          <a:blip r:embed="rId3">
            <a:alphaModFix/>
          </a:blip>
          <a:srcRect b="0" l="0" r="73467" t="0"/>
          <a:stretch/>
        </p:blipFill>
        <p:spPr>
          <a:xfrm>
            <a:off x="4178222" y="1833674"/>
            <a:ext cx="782432" cy="751978"/>
          </a:xfrm>
          <a:prstGeom prst="rect">
            <a:avLst/>
          </a:prstGeom>
          <a:noFill/>
          <a:ln>
            <a:noFill/>
          </a:ln>
        </p:spPr>
      </p:pic>
      <p:sp>
        <p:nvSpPr>
          <p:cNvPr id="179" name="Google Shape;179;p34"/>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placeholder option 2">
  <p:cSld name="Title slide with image placeholder option 2">
    <p:bg>
      <p:bgPr>
        <a:blipFill>
          <a:blip r:embed="rId2">
            <a:alphaModFix/>
          </a:blip>
          <a:stretch>
            <a:fillRect/>
          </a:stretch>
        </a:blipFill>
      </p:bgPr>
    </p:bg>
    <p:spTree>
      <p:nvGrpSpPr>
        <p:cNvPr id="180" name="Shape 180"/>
        <p:cNvGrpSpPr/>
        <p:nvPr/>
      </p:nvGrpSpPr>
      <p:grpSpPr>
        <a:xfrm>
          <a:off x="0" y="0"/>
          <a:ext cx="0" cy="0"/>
          <a:chOff x="0" y="0"/>
          <a:chExt cx="0" cy="0"/>
        </a:xfrm>
      </p:grpSpPr>
      <p:sp>
        <p:nvSpPr>
          <p:cNvPr id="181" name="Google Shape;181;p35"/>
          <p:cNvSpPr txBox="1"/>
          <p:nvPr>
            <p:ph idx="1" type="subTitle"/>
          </p:nvPr>
        </p:nvSpPr>
        <p:spPr>
          <a:xfrm>
            <a:off x="4464141" y="2914408"/>
            <a:ext cx="4086900" cy="7221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solidFill>
                  <a:schemeClr val="lt1"/>
                </a:solidFill>
                <a:latin typeface="Montserrat"/>
                <a:ea typeface="Montserrat"/>
                <a:cs typeface="Montserrat"/>
                <a:sym typeface="Montserrat"/>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grpSp>
        <p:nvGrpSpPr>
          <p:cNvPr id="182" name="Google Shape;182;p35"/>
          <p:cNvGrpSpPr/>
          <p:nvPr/>
        </p:nvGrpSpPr>
        <p:grpSpPr>
          <a:xfrm>
            <a:off x="5194261" y="1620350"/>
            <a:ext cx="2792867" cy="1008083"/>
            <a:chOff x="4234087" y="3800628"/>
            <a:chExt cx="3723823" cy="1344111"/>
          </a:xfrm>
        </p:grpSpPr>
        <p:pic>
          <p:nvPicPr>
            <p:cNvPr id="183" name="Google Shape;183;p35"/>
            <p:cNvPicPr preferRelativeResize="0"/>
            <p:nvPr/>
          </p:nvPicPr>
          <p:blipFill rotWithShape="1">
            <a:blip r:embed="rId3">
              <a:alphaModFix/>
            </a:blip>
            <a:srcRect b="0" l="0" r="0" t="0"/>
            <a:stretch/>
          </p:blipFill>
          <p:spPr>
            <a:xfrm>
              <a:off x="4234087" y="3800628"/>
              <a:ext cx="3723823" cy="63445"/>
            </a:xfrm>
            <a:prstGeom prst="rect">
              <a:avLst/>
            </a:prstGeom>
            <a:noFill/>
            <a:ln>
              <a:noFill/>
            </a:ln>
          </p:spPr>
        </p:pic>
        <p:cxnSp>
          <p:nvCxnSpPr>
            <p:cNvPr id="184" name="Google Shape;184;p35"/>
            <p:cNvCxnSpPr/>
            <p:nvPr/>
          </p:nvCxnSpPr>
          <p:spPr>
            <a:xfrm>
              <a:off x="4234087" y="5144739"/>
              <a:ext cx="3660300" cy="0"/>
            </a:xfrm>
            <a:prstGeom prst="straightConnector1">
              <a:avLst/>
            </a:prstGeom>
            <a:noFill/>
            <a:ln cap="flat" cmpd="sng" w="19050">
              <a:solidFill>
                <a:schemeClr val="lt1"/>
              </a:solidFill>
              <a:prstDash val="solid"/>
              <a:miter lim="800000"/>
              <a:headEnd len="sm" w="sm" type="none"/>
              <a:tailEnd len="sm" w="sm" type="none"/>
            </a:ln>
          </p:spPr>
        </p:cxnSp>
      </p:grpSp>
      <p:sp>
        <p:nvSpPr>
          <p:cNvPr id="185" name="Google Shape;185;p35"/>
          <p:cNvSpPr/>
          <p:nvPr>
            <p:ph idx="2" type="pic"/>
          </p:nvPr>
        </p:nvSpPr>
        <p:spPr>
          <a:xfrm>
            <a:off x="-1" y="-1"/>
            <a:ext cx="41898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186" name="Google Shape;186;p35"/>
          <p:cNvPicPr preferRelativeResize="0"/>
          <p:nvPr/>
        </p:nvPicPr>
        <p:blipFill rotWithShape="1">
          <a:blip r:embed="rId4">
            <a:alphaModFix/>
          </a:blip>
          <a:srcRect b="0" l="0" r="0" t="0"/>
          <a:stretch/>
        </p:blipFill>
        <p:spPr>
          <a:xfrm>
            <a:off x="4464141" y="1510185"/>
            <a:ext cx="3751115" cy="1061564"/>
          </a:xfrm>
          <a:prstGeom prst="rect">
            <a:avLst/>
          </a:prstGeom>
          <a:noFill/>
          <a:ln>
            <a:noFill/>
          </a:ln>
        </p:spPr>
      </p:pic>
      <p:sp>
        <p:nvSpPr>
          <p:cNvPr id="187" name="Google Shape;187;p35"/>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image slide">
  <p:cSld name="1_Large image slide">
    <p:bg>
      <p:bgPr>
        <a:blipFill>
          <a:blip r:embed="rId2">
            <a:alphaModFix/>
          </a:blip>
          <a:stretch>
            <a:fillRect/>
          </a:stretch>
        </a:blipFill>
      </p:bgPr>
    </p:bg>
    <p:spTree>
      <p:nvGrpSpPr>
        <p:cNvPr id="188" name="Shape 188"/>
        <p:cNvGrpSpPr/>
        <p:nvPr/>
      </p:nvGrpSpPr>
      <p:grpSpPr>
        <a:xfrm>
          <a:off x="0" y="0"/>
          <a:ext cx="0" cy="0"/>
          <a:chOff x="0" y="0"/>
          <a:chExt cx="0" cy="0"/>
        </a:xfrm>
      </p:grpSpPr>
      <p:sp>
        <p:nvSpPr>
          <p:cNvPr id="189" name="Google Shape;189;p36"/>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image slide">
  <p:cSld name="1_Large image slide 2">
    <p:bg>
      <p:bgPr>
        <a:blipFill>
          <a:blip r:embed="rId2">
            <a:alphaModFix/>
          </a:blip>
          <a:stretch>
            <a:fillRect/>
          </a:stretch>
        </a:blipFill>
      </p:bgPr>
    </p:bg>
    <p:spTree>
      <p:nvGrpSpPr>
        <p:cNvPr id="190" name="Shape 190"/>
        <p:cNvGrpSpPr/>
        <p:nvPr/>
      </p:nvGrpSpPr>
      <p:grpSpPr>
        <a:xfrm>
          <a:off x="0" y="0"/>
          <a:ext cx="0" cy="0"/>
          <a:chOff x="0" y="0"/>
          <a:chExt cx="0" cy="0"/>
        </a:xfrm>
      </p:grpSpPr>
      <p:pic>
        <p:nvPicPr>
          <p:cNvPr id="191" name="Google Shape;191;p37"/>
          <p:cNvPicPr preferRelativeResize="0"/>
          <p:nvPr/>
        </p:nvPicPr>
        <p:blipFill rotWithShape="1">
          <a:blip r:embed="rId3">
            <a:alphaModFix/>
          </a:blip>
          <a:srcRect b="0" l="0" r="0" t="0"/>
          <a:stretch/>
        </p:blipFill>
        <p:spPr>
          <a:xfrm>
            <a:off x="88216" y="4676841"/>
            <a:ext cx="417796" cy="401534"/>
          </a:xfrm>
          <a:prstGeom prst="rect">
            <a:avLst/>
          </a:prstGeom>
          <a:noFill/>
          <a:ln>
            <a:noFill/>
          </a:ln>
        </p:spPr>
      </p:pic>
      <p:sp>
        <p:nvSpPr>
          <p:cNvPr id="192" name="Google Shape;192;p37"/>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 Option 1">
  <p:cSld name="2_Section Break Option 1">
    <p:bg>
      <p:bgPr>
        <a:solidFill>
          <a:schemeClr val="accent2"/>
        </a:solidFill>
      </p:bgPr>
    </p:bg>
    <p:spTree>
      <p:nvGrpSpPr>
        <p:cNvPr id="193" name="Shape 193"/>
        <p:cNvGrpSpPr/>
        <p:nvPr/>
      </p:nvGrpSpPr>
      <p:grpSpPr>
        <a:xfrm>
          <a:off x="0" y="0"/>
          <a:ext cx="0" cy="0"/>
          <a:chOff x="0" y="0"/>
          <a:chExt cx="0" cy="0"/>
        </a:xfrm>
      </p:grpSpPr>
      <p:sp>
        <p:nvSpPr>
          <p:cNvPr id="194" name="Google Shape;194;p38"/>
          <p:cNvSpPr txBox="1"/>
          <p:nvPr>
            <p:ph idx="1" type="subTitle"/>
          </p:nvPr>
        </p:nvSpPr>
        <p:spPr>
          <a:xfrm>
            <a:off x="1295774" y="2254675"/>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3600"/>
              <a:buNone/>
              <a:defRPr b="1" i="0" sz="3600">
                <a:solidFill>
                  <a:schemeClr val="lt1"/>
                </a:solidFill>
                <a:latin typeface="Montserrat"/>
                <a:ea typeface="Montserrat"/>
                <a:cs typeface="Montserrat"/>
                <a:sym typeface="Montserrat"/>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95" name="Google Shape;195;p38"/>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 text slide">
  <p:cSld name="2_Standard title + text slide">
    <p:bg>
      <p:bgPr>
        <a:solidFill>
          <a:schemeClr val="lt1"/>
        </a:solidFill>
      </p:bgPr>
    </p:bg>
    <p:spTree>
      <p:nvGrpSpPr>
        <p:cNvPr id="196" name="Shape 196"/>
        <p:cNvGrpSpPr/>
        <p:nvPr/>
      </p:nvGrpSpPr>
      <p:grpSpPr>
        <a:xfrm>
          <a:off x="0" y="0"/>
          <a:ext cx="0" cy="0"/>
          <a:chOff x="0" y="0"/>
          <a:chExt cx="0" cy="0"/>
        </a:xfrm>
      </p:grpSpPr>
      <p:sp>
        <p:nvSpPr>
          <p:cNvPr id="197" name="Google Shape;197;p39"/>
          <p:cNvSpPr/>
          <p:nvPr/>
        </p:nvSpPr>
        <p:spPr>
          <a:xfrm>
            <a:off x="-1" y="1"/>
            <a:ext cx="9179700" cy="7473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2"/>
              </a:solidFill>
              <a:latin typeface="Calibri"/>
              <a:ea typeface="Calibri"/>
              <a:cs typeface="Calibri"/>
              <a:sym typeface="Calibri"/>
            </a:endParaRPr>
          </a:p>
        </p:txBody>
      </p:sp>
      <p:sp>
        <p:nvSpPr>
          <p:cNvPr id="198" name="Google Shape;198;p39"/>
          <p:cNvSpPr txBox="1"/>
          <p:nvPr>
            <p:ph type="title"/>
          </p:nvPr>
        </p:nvSpPr>
        <p:spPr>
          <a:xfrm>
            <a:off x="646412" y="1"/>
            <a:ext cx="7886700" cy="7473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sz="33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9" name="Google Shape;199;p39"/>
          <p:cNvSpPr txBox="1"/>
          <p:nvPr>
            <p:ph idx="1" type="body"/>
          </p:nvPr>
        </p:nvSpPr>
        <p:spPr>
          <a:xfrm>
            <a:off x="646412" y="953691"/>
            <a:ext cx="7886700" cy="3525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solidFill>
                  <a:schemeClr val="dk2"/>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200" name="Google Shape;200;p39"/>
          <p:cNvPicPr preferRelativeResize="0"/>
          <p:nvPr/>
        </p:nvPicPr>
        <p:blipFill rotWithShape="1">
          <a:blip r:embed="rId2">
            <a:alphaModFix/>
          </a:blip>
          <a:srcRect b="0" l="0" r="0" t="0"/>
          <a:stretch/>
        </p:blipFill>
        <p:spPr>
          <a:xfrm>
            <a:off x="228616" y="4593703"/>
            <a:ext cx="417796" cy="401534"/>
          </a:xfrm>
          <a:prstGeom prst="rect">
            <a:avLst/>
          </a:prstGeom>
          <a:noFill/>
          <a:ln>
            <a:noFill/>
          </a:ln>
        </p:spPr>
      </p:pic>
      <p:sp>
        <p:nvSpPr>
          <p:cNvPr id="201" name="Google Shape;201;p39"/>
          <p:cNvSpPr txBox="1"/>
          <p:nvPr>
            <p:ph idx="11" type="ftr"/>
          </p:nvPr>
        </p:nvSpPr>
        <p:spPr>
          <a:xfrm>
            <a:off x="8622434" y="4636295"/>
            <a:ext cx="360300" cy="376200"/>
          </a:xfrm>
          <a:prstGeom prst="rect">
            <a:avLst/>
          </a:prstGeom>
          <a:solidFill>
            <a:srgbClr val="DEDEDE"/>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2" name="Google Shape;202;p39"/>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ONLY ">
  <p:cSld name="1_Standard title ONLY ">
    <p:bg>
      <p:bgPr>
        <a:solidFill>
          <a:schemeClr val="lt1"/>
        </a:solidFill>
      </p:bgPr>
    </p:bg>
    <p:spTree>
      <p:nvGrpSpPr>
        <p:cNvPr id="203" name="Shape 203"/>
        <p:cNvGrpSpPr/>
        <p:nvPr/>
      </p:nvGrpSpPr>
      <p:grpSpPr>
        <a:xfrm>
          <a:off x="0" y="0"/>
          <a:ext cx="0" cy="0"/>
          <a:chOff x="0" y="0"/>
          <a:chExt cx="0" cy="0"/>
        </a:xfrm>
      </p:grpSpPr>
      <p:sp>
        <p:nvSpPr>
          <p:cNvPr id="204" name="Google Shape;204;p40"/>
          <p:cNvSpPr/>
          <p:nvPr/>
        </p:nvSpPr>
        <p:spPr>
          <a:xfrm>
            <a:off x="-1" y="1"/>
            <a:ext cx="9179700" cy="7473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5" name="Google Shape;205;p40"/>
          <p:cNvSpPr txBox="1"/>
          <p:nvPr>
            <p:ph type="title"/>
          </p:nvPr>
        </p:nvSpPr>
        <p:spPr>
          <a:xfrm>
            <a:off x="646412" y="1"/>
            <a:ext cx="7886700" cy="7473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b="1" sz="33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206" name="Google Shape;206;p40"/>
          <p:cNvPicPr preferRelativeResize="0"/>
          <p:nvPr/>
        </p:nvPicPr>
        <p:blipFill rotWithShape="1">
          <a:blip r:embed="rId2">
            <a:alphaModFix/>
          </a:blip>
          <a:srcRect b="0" l="0" r="0" t="0"/>
          <a:stretch/>
        </p:blipFill>
        <p:spPr>
          <a:xfrm>
            <a:off x="228616" y="4593703"/>
            <a:ext cx="417796" cy="401534"/>
          </a:xfrm>
          <a:prstGeom prst="rect">
            <a:avLst/>
          </a:prstGeom>
          <a:noFill/>
          <a:ln>
            <a:noFill/>
          </a:ln>
        </p:spPr>
      </p:pic>
      <p:sp>
        <p:nvSpPr>
          <p:cNvPr id="207" name="Google Shape;207;p40"/>
          <p:cNvSpPr txBox="1"/>
          <p:nvPr>
            <p:ph idx="11" type="ftr"/>
          </p:nvPr>
        </p:nvSpPr>
        <p:spPr>
          <a:xfrm>
            <a:off x="8622434" y="4636295"/>
            <a:ext cx="360300" cy="376200"/>
          </a:xfrm>
          <a:prstGeom prst="rect">
            <a:avLst/>
          </a:prstGeom>
          <a:solidFill>
            <a:srgbClr val="DEDEDE"/>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8" name="Google Shape;208;p40"/>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lide">
  <p:cSld name="1_Title only slide">
    <p:bg>
      <p:bgPr>
        <a:solidFill>
          <a:srgbClr val="FFFDFF"/>
        </a:solidFill>
      </p:bgPr>
    </p:bg>
    <p:spTree>
      <p:nvGrpSpPr>
        <p:cNvPr id="209" name="Shape 209"/>
        <p:cNvGrpSpPr/>
        <p:nvPr/>
      </p:nvGrpSpPr>
      <p:grpSpPr>
        <a:xfrm>
          <a:off x="0" y="0"/>
          <a:ext cx="0" cy="0"/>
          <a:chOff x="0" y="0"/>
          <a:chExt cx="0" cy="0"/>
        </a:xfrm>
      </p:grpSpPr>
      <p:sp>
        <p:nvSpPr>
          <p:cNvPr id="210" name="Google Shape;210;p41"/>
          <p:cNvSpPr txBox="1"/>
          <p:nvPr>
            <p:ph type="title"/>
          </p:nvPr>
        </p:nvSpPr>
        <p:spPr>
          <a:xfrm>
            <a:off x="646412" y="308716"/>
            <a:ext cx="7886700" cy="8091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b="1" i="0">
                <a:solidFill>
                  <a:schemeClr val="accent2"/>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211" name="Google Shape;211;p41"/>
          <p:cNvPicPr preferRelativeResize="0"/>
          <p:nvPr/>
        </p:nvPicPr>
        <p:blipFill rotWithShape="1">
          <a:blip r:embed="rId2">
            <a:alphaModFix/>
          </a:blip>
          <a:srcRect b="0" l="0" r="73467" t="0"/>
          <a:stretch/>
        </p:blipFill>
        <p:spPr>
          <a:xfrm>
            <a:off x="228616" y="4593703"/>
            <a:ext cx="417795" cy="401534"/>
          </a:xfrm>
          <a:prstGeom prst="rect">
            <a:avLst/>
          </a:prstGeom>
          <a:noFill/>
          <a:ln>
            <a:noFill/>
          </a:ln>
        </p:spPr>
      </p:pic>
      <p:sp>
        <p:nvSpPr>
          <p:cNvPr id="212" name="Google Shape;212;p41"/>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placeholder option 2 1 1">
  <p:cSld name="1_Title slide with image placeholder option 2_1_1">
    <p:bg>
      <p:bgPr>
        <a:solidFill>
          <a:schemeClr val="accent1"/>
        </a:solidFill>
      </p:bgPr>
    </p:bg>
    <p:spTree>
      <p:nvGrpSpPr>
        <p:cNvPr id="29" name="Shape 29"/>
        <p:cNvGrpSpPr/>
        <p:nvPr/>
      </p:nvGrpSpPr>
      <p:grpSpPr>
        <a:xfrm>
          <a:off x="0" y="0"/>
          <a:ext cx="0" cy="0"/>
          <a:chOff x="0" y="0"/>
          <a:chExt cx="0" cy="0"/>
        </a:xfrm>
      </p:grpSpPr>
      <p:pic>
        <p:nvPicPr>
          <p:cNvPr id="30" name="Google Shape;30;p5"/>
          <p:cNvPicPr preferRelativeResize="0"/>
          <p:nvPr/>
        </p:nvPicPr>
        <p:blipFill>
          <a:blip r:embed="rId2">
            <a:alphaModFix/>
          </a:blip>
          <a:stretch>
            <a:fillRect/>
          </a:stretch>
        </p:blipFill>
        <p:spPr>
          <a:xfrm>
            <a:off x="0" y="-9806"/>
            <a:ext cx="9144000" cy="5143486"/>
          </a:xfrm>
          <a:prstGeom prst="rect">
            <a:avLst/>
          </a:prstGeom>
          <a:noFill/>
          <a:ln>
            <a:noFill/>
          </a:ln>
        </p:spPr>
      </p:pic>
      <p:grpSp>
        <p:nvGrpSpPr>
          <p:cNvPr id="31" name="Google Shape;31;p5"/>
          <p:cNvGrpSpPr/>
          <p:nvPr/>
        </p:nvGrpSpPr>
        <p:grpSpPr>
          <a:xfrm rot="-5400000">
            <a:off x="3363854" y="2488032"/>
            <a:ext cx="1984900" cy="167745"/>
            <a:chOff x="4049089" y="3800628"/>
            <a:chExt cx="3908822" cy="1344111"/>
          </a:xfrm>
        </p:grpSpPr>
        <p:pic>
          <p:nvPicPr>
            <p:cNvPr id="32" name="Google Shape;32;p5"/>
            <p:cNvPicPr preferRelativeResize="0"/>
            <p:nvPr/>
          </p:nvPicPr>
          <p:blipFill rotWithShape="1">
            <a:blip r:embed="rId3">
              <a:alphaModFix/>
            </a:blip>
            <a:srcRect b="0" l="0" r="0" t="0"/>
            <a:stretch/>
          </p:blipFill>
          <p:spPr>
            <a:xfrm>
              <a:off x="4234087" y="3800628"/>
              <a:ext cx="3723823" cy="63445"/>
            </a:xfrm>
            <a:prstGeom prst="rect">
              <a:avLst/>
            </a:prstGeom>
            <a:noFill/>
            <a:ln>
              <a:noFill/>
            </a:ln>
          </p:spPr>
        </p:pic>
        <p:cxnSp>
          <p:nvCxnSpPr>
            <p:cNvPr id="33" name="Google Shape;33;p5"/>
            <p:cNvCxnSpPr/>
            <p:nvPr/>
          </p:nvCxnSpPr>
          <p:spPr>
            <a:xfrm>
              <a:off x="4049089" y="5144739"/>
              <a:ext cx="3660300" cy="0"/>
            </a:xfrm>
            <a:prstGeom prst="straightConnector1">
              <a:avLst/>
            </a:prstGeom>
            <a:noFill/>
            <a:ln cap="flat" cmpd="sng" w="19050">
              <a:solidFill>
                <a:schemeClr val="lt1"/>
              </a:solidFill>
              <a:prstDash val="solid"/>
              <a:miter lim="800000"/>
              <a:headEnd len="sm" w="sm" type="none"/>
              <a:tailEnd len="sm" w="sm" type="none"/>
            </a:ln>
          </p:spPr>
        </p:cxnSp>
      </p:grpSp>
      <p:sp>
        <p:nvSpPr>
          <p:cNvPr id="34" name="Google Shape;34;p5"/>
          <p:cNvSpPr txBox="1"/>
          <p:nvPr>
            <p:ph type="title"/>
          </p:nvPr>
        </p:nvSpPr>
        <p:spPr>
          <a:xfrm>
            <a:off x="4883644" y="2135513"/>
            <a:ext cx="3378000" cy="535200"/>
          </a:xfrm>
          <a:prstGeom prst="rect">
            <a:avLst/>
          </a:prstGeom>
        </p:spPr>
        <p:txBody>
          <a:bodyPr anchorCtr="0" anchor="t" bIns="34275" lIns="68575" spcFirstLastPara="1" rIns="68575" wrap="square" tIns="34275">
            <a:noAutofit/>
          </a:bodyPr>
          <a:lstStyle>
            <a:lvl1pPr lvl="0" rtl="0">
              <a:spcBef>
                <a:spcPts val="0"/>
              </a:spcBef>
              <a:spcAft>
                <a:spcPts val="0"/>
              </a:spcAft>
              <a:buClr>
                <a:srgbClr val="FFFFFF"/>
              </a:buClr>
              <a:buSzPts val="3300"/>
              <a:buFont typeface="Montserrat"/>
              <a:buNone/>
              <a:defRPr b="0">
                <a:solidFill>
                  <a:srgbClr val="FFFFFF"/>
                </a:solidFill>
                <a:latin typeface="Montserrat"/>
                <a:ea typeface="Montserrat"/>
                <a:cs typeface="Montserrat"/>
                <a:sym typeface="Montserrat"/>
              </a:defRPr>
            </a:lvl1pPr>
            <a:lvl2pPr lvl="1"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2pPr>
            <a:lvl3pPr lvl="2"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3pPr>
            <a:lvl4pPr lvl="3"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4pPr>
            <a:lvl5pPr lvl="4"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5pPr>
            <a:lvl6pPr lvl="5"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6pPr>
            <a:lvl7pPr lvl="6"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7pPr>
            <a:lvl8pPr lvl="7"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8pPr>
            <a:lvl9pPr lvl="8" rtl="0">
              <a:spcBef>
                <a:spcPts val="0"/>
              </a:spcBef>
              <a:spcAft>
                <a:spcPts val="0"/>
              </a:spcAft>
              <a:buClr>
                <a:srgbClr val="FFFFFF"/>
              </a:buClr>
              <a:buSzPts val="1100"/>
              <a:buFont typeface="Montserrat"/>
              <a:buNone/>
              <a:defRPr>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3_Blank">
    <p:bg>
      <p:bgPr>
        <a:solidFill>
          <a:srgbClr val="FFFFFF"/>
        </a:solidFill>
      </p:bgPr>
    </p:bg>
    <p:spTree>
      <p:nvGrpSpPr>
        <p:cNvPr id="213" name="Shape 213"/>
        <p:cNvGrpSpPr/>
        <p:nvPr/>
      </p:nvGrpSpPr>
      <p:grpSpPr>
        <a:xfrm>
          <a:off x="0" y="0"/>
          <a:ext cx="0" cy="0"/>
          <a:chOff x="0" y="0"/>
          <a:chExt cx="0" cy="0"/>
        </a:xfrm>
      </p:grpSpPr>
      <p:sp>
        <p:nvSpPr>
          <p:cNvPr id="214" name="Google Shape;214;p42"/>
          <p:cNvSpPr/>
          <p:nvPr/>
        </p:nvSpPr>
        <p:spPr>
          <a:xfrm>
            <a:off x="-2446638" y="-240956"/>
            <a:ext cx="6098100" cy="60981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15" name="Google Shape;215;p42"/>
          <p:cNvSpPr txBox="1"/>
          <p:nvPr>
            <p:ph type="title"/>
          </p:nvPr>
        </p:nvSpPr>
        <p:spPr>
          <a:xfrm>
            <a:off x="203887" y="2286546"/>
            <a:ext cx="30582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accent6"/>
              </a:buClr>
              <a:buSzPts val="33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6" name="Google Shape;216;p42"/>
          <p:cNvSpPr txBox="1"/>
          <p:nvPr>
            <p:ph idx="1" type="body"/>
          </p:nvPr>
        </p:nvSpPr>
        <p:spPr>
          <a:xfrm>
            <a:off x="3891784" y="1441429"/>
            <a:ext cx="4511400" cy="24099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3A3838"/>
              </a:buClr>
              <a:buSzPts val="2100"/>
              <a:buNone/>
              <a:defRPr>
                <a:solidFill>
                  <a:srgbClr val="3A3838"/>
                </a:solidFill>
                <a:latin typeface="Montserrat"/>
                <a:ea typeface="Montserrat"/>
                <a:cs typeface="Montserrat"/>
                <a:sym typeface="Montserrat"/>
              </a:defRPr>
            </a:lvl1pPr>
            <a:lvl2pPr indent="-228600" lvl="1" marL="914400" rtl="0" algn="l">
              <a:lnSpc>
                <a:spcPct val="90000"/>
              </a:lnSpc>
              <a:spcBef>
                <a:spcPts val="400"/>
              </a:spcBef>
              <a:spcAft>
                <a:spcPts val="0"/>
              </a:spcAft>
              <a:buClr>
                <a:srgbClr val="3A3838"/>
              </a:buClr>
              <a:buSzPts val="1800"/>
              <a:buNone/>
              <a:defRPr>
                <a:solidFill>
                  <a:srgbClr val="3A3838"/>
                </a:solidFill>
              </a:defRPr>
            </a:lvl2pPr>
            <a:lvl3pPr indent="-228600" lvl="2" marL="1371600" rtl="0" algn="l">
              <a:lnSpc>
                <a:spcPct val="90000"/>
              </a:lnSpc>
              <a:spcBef>
                <a:spcPts val="400"/>
              </a:spcBef>
              <a:spcAft>
                <a:spcPts val="0"/>
              </a:spcAft>
              <a:buClr>
                <a:srgbClr val="3A3838"/>
              </a:buClr>
              <a:buSzPts val="1500"/>
              <a:buNone/>
              <a:defRPr>
                <a:solidFill>
                  <a:srgbClr val="3A3838"/>
                </a:solidFill>
              </a:defRPr>
            </a:lvl3pPr>
            <a:lvl4pPr indent="-228600" lvl="3" marL="1828800" rtl="0" algn="l">
              <a:lnSpc>
                <a:spcPct val="90000"/>
              </a:lnSpc>
              <a:spcBef>
                <a:spcPts val="400"/>
              </a:spcBef>
              <a:spcAft>
                <a:spcPts val="0"/>
              </a:spcAft>
              <a:buClr>
                <a:srgbClr val="3A3838"/>
              </a:buClr>
              <a:buSzPts val="1400"/>
              <a:buNone/>
              <a:defRPr>
                <a:solidFill>
                  <a:srgbClr val="3A3838"/>
                </a:solidFill>
              </a:defRPr>
            </a:lvl4pPr>
            <a:lvl5pPr indent="-228600" lvl="4" marL="2286000" rtl="0" algn="l">
              <a:lnSpc>
                <a:spcPct val="90000"/>
              </a:lnSpc>
              <a:spcBef>
                <a:spcPts val="400"/>
              </a:spcBef>
              <a:spcAft>
                <a:spcPts val="0"/>
              </a:spcAft>
              <a:buClr>
                <a:srgbClr val="3A3838"/>
              </a:buClr>
              <a:buSzPts val="1400"/>
              <a:buNone/>
              <a:defRPr>
                <a:solidFill>
                  <a:srgbClr val="3A3838"/>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217" name="Google Shape;217;p42"/>
          <p:cNvPicPr preferRelativeResize="0"/>
          <p:nvPr/>
        </p:nvPicPr>
        <p:blipFill rotWithShape="1">
          <a:blip r:embed="rId2">
            <a:alphaModFix/>
          </a:blip>
          <a:srcRect b="0" l="0" r="73467" t="0"/>
          <a:stretch/>
        </p:blipFill>
        <p:spPr>
          <a:xfrm>
            <a:off x="8532807" y="4556633"/>
            <a:ext cx="417795" cy="401534"/>
          </a:xfrm>
          <a:prstGeom prst="rect">
            <a:avLst/>
          </a:prstGeom>
          <a:noFill/>
          <a:ln>
            <a:noFill/>
          </a:ln>
        </p:spPr>
      </p:pic>
      <p:sp>
        <p:nvSpPr>
          <p:cNvPr id="218" name="Google Shape;218;p42"/>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solidFill>
                  <a:srgbClr val="3A3838"/>
                </a:solidFill>
                <a:latin typeface="Montserrat"/>
                <a:ea typeface="Montserrat"/>
                <a:cs typeface="Montserrat"/>
                <a:sym typeface="Montserrat"/>
              </a:defRPr>
            </a:lvl1pPr>
            <a:lvl2pPr lvl="1" rtl="0">
              <a:buNone/>
              <a:defRPr>
                <a:solidFill>
                  <a:srgbClr val="3A3838"/>
                </a:solidFill>
                <a:latin typeface="Montserrat"/>
                <a:ea typeface="Montserrat"/>
                <a:cs typeface="Montserrat"/>
                <a:sym typeface="Montserrat"/>
              </a:defRPr>
            </a:lvl2pPr>
            <a:lvl3pPr lvl="2" rtl="0">
              <a:buNone/>
              <a:defRPr>
                <a:solidFill>
                  <a:srgbClr val="3A3838"/>
                </a:solidFill>
                <a:latin typeface="Montserrat"/>
                <a:ea typeface="Montserrat"/>
                <a:cs typeface="Montserrat"/>
                <a:sym typeface="Montserrat"/>
              </a:defRPr>
            </a:lvl3pPr>
            <a:lvl4pPr lvl="3" rtl="0">
              <a:buNone/>
              <a:defRPr>
                <a:solidFill>
                  <a:srgbClr val="3A3838"/>
                </a:solidFill>
                <a:latin typeface="Montserrat"/>
                <a:ea typeface="Montserrat"/>
                <a:cs typeface="Montserrat"/>
                <a:sym typeface="Montserrat"/>
              </a:defRPr>
            </a:lvl4pPr>
            <a:lvl5pPr lvl="4" rtl="0">
              <a:buNone/>
              <a:defRPr>
                <a:solidFill>
                  <a:srgbClr val="3A3838"/>
                </a:solidFill>
                <a:latin typeface="Montserrat"/>
                <a:ea typeface="Montserrat"/>
                <a:cs typeface="Montserrat"/>
                <a:sym typeface="Montserrat"/>
              </a:defRPr>
            </a:lvl5pPr>
            <a:lvl6pPr lvl="5" rtl="0">
              <a:buNone/>
              <a:defRPr>
                <a:solidFill>
                  <a:srgbClr val="3A3838"/>
                </a:solidFill>
                <a:latin typeface="Montserrat"/>
                <a:ea typeface="Montserrat"/>
                <a:cs typeface="Montserrat"/>
                <a:sym typeface="Montserrat"/>
              </a:defRPr>
            </a:lvl6pPr>
            <a:lvl7pPr lvl="6" rtl="0">
              <a:buNone/>
              <a:defRPr>
                <a:solidFill>
                  <a:srgbClr val="3A3838"/>
                </a:solidFill>
                <a:latin typeface="Montserrat"/>
                <a:ea typeface="Montserrat"/>
                <a:cs typeface="Montserrat"/>
                <a:sym typeface="Montserrat"/>
              </a:defRPr>
            </a:lvl7pPr>
            <a:lvl8pPr lvl="7" rtl="0">
              <a:buNone/>
              <a:defRPr>
                <a:solidFill>
                  <a:srgbClr val="3A3838"/>
                </a:solidFill>
                <a:latin typeface="Montserrat"/>
                <a:ea typeface="Montserrat"/>
                <a:cs typeface="Montserrat"/>
                <a:sym typeface="Montserrat"/>
              </a:defRPr>
            </a:lvl8pPr>
            <a:lvl9pPr lvl="8" rtl="0">
              <a:buNone/>
              <a:defRPr>
                <a:solidFill>
                  <a:srgbClr val="3A383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 Option 1">
  <p:cSld name="2_Section Break Option 1 2">
    <p:bg>
      <p:bgPr>
        <a:solidFill>
          <a:schemeClr val="accent3"/>
        </a:solidFill>
      </p:bgPr>
    </p:bg>
    <p:spTree>
      <p:nvGrpSpPr>
        <p:cNvPr id="219" name="Shape 219"/>
        <p:cNvGrpSpPr/>
        <p:nvPr/>
      </p:nvGrpSpPr>
      <p:grpSpPr>
        <a:xfrm>
          <a:off x="0" y="0"/>
          <a:ext cx="0" cy="0"/>
          <a:chOff x="0" y="0"/>
          <a:chExt cx="0" cy="0"/>
        </a:xfrm>
      </p:grpSpPr>
      <p:sp>
        <p:nvSpPr>
          <p:cNvPr id="220" name="Google Shape;220;p43"/>
          <p:cNvSpPr txBox="1"/>
          <p:nvPr>
            <p:ph idx="1" type="subTitle"/>
          </p:nvPr>
        </p:nvSpPr>
        <p:spPr>
          <a:xfrm>
            <a:off x="1295774" y="2254675"/>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3600"/>
              <a:buNone/>
              <a:defRPr b="1" i="0" sz="3600">
                <a:solidFill>
                  <a:schemeClr val="lt1"/>
                </a:solidFill>
                <a:latin typeface="Montserrat"/>
                <a:ea typeface="Montserrat"/>
                <a:cs typeface="Montserrat"/>
                <a:sym typeface="Montserrat"/>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21" name="Google Shape;221;p43"/>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 text slide">
  <p:cSld name="2_Standard title + text slide 2">
    <p:bg>
      <p:bgPr>
        <a:solidFill>
          <a:schemeClr val="lt1"/>
        </a:solidFill>
      </p:bgPr>
    </p:bg>
    <p:spTree>
      <p:nvGrpSpPr>
        <p:cNvPr id="222" name="Shape 222"/>
        <p:cNvGrpSpPr/>
        <p:nvPr/>
      </p:nvGrpSpPr>
      <p:grpSpPr>
        <a:xfrm>
          <a:off x="0" y="0"/>
          <a:ext cx="0" cy="0"/>
          <a:chOff x="0" y="0"/>
          <a:chExt cx="0" cy="0"/>
        </a:xfrm>
      </p:grpSpPr>
      <p:sp>
        <p:nvSpPr>
          <p:cNvPr id="223" name="Google Shape;223;p44"/>
          <p:cNvSpPr/>
          <p:nvPr/>
        </p:nvSpPr>
        <p:spPr>
          <a:xfrm>
            <a:off x="-1" y="1"/>
            <a:ext cx="9179700" cy="7473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2"/>
              </a:solidFill>
              <a:latin typeface="Calibri"/>
              <a:ea typeface="Calibri"/>
              <a:cs typeface="Calibri"/>
              <a:sym typeface="Calibri"/>
            </a:endParaRPr>
          </a:p>
        </p:txBody>
      </p:sp>
      <p:sp>
        <p:nvSpPr>
          <p:cNvPr id="224" name="Google Shape;224;p44"/>
          <p:cNvSpPr txBox="1"/>
          <p:nvPr>
            <p:ph type="title"/>
          </p:nvPr>
        </p:nvSpPr>
        <p:spPr>
          <a:xfrm>
            <a:off x="646412" y="1"/>
            <a:ext cx="7886700" cy="7473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sz="33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5" name="Google Shape;225;p44"/>
          <p:cNvSpPr txBox="1"/>
          <p:nvPr>
            <p:ph idx="1" type="body"/>
          </p:nvPr>
        </p:nvSpPr>
        <p:spPr>
          <a:xfrm>
            <a:off x="646412" y="953691"/>
            <a:ext cx="7886700" cy="3525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solidFill>
                  <a:schemeClr val="dk2"/>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226" name="Google Shape;226;p44"/>
          <p:cNvPicPr preferRelativeResize="0"/>
          <p:nvPr/>
        </p:nvPicPr>
        <p:blipFill rotWithShape="1">
          <a:blip r:embed="rId2">
            <a:alphaModFix/>
          </a:blip>
          <a:srcRect b="0" l="0" r="0" t="0"/>
          <a:stretch/>
        </p:blipFill>
        <p:spPr>
          <a:xfrm>
            <a:off x="228616" y="4593703"/>
            <a:ext cx="417796" cy="401534"/>
          </a:xfrm>
          <a:prstGeom prst="rect">
            <a:avLst/>
          </a:prstGeom>
          <a:noFill/>
          <a:ln>
            <a:noFill/>
          </a:ln>
        </p:spPr>
      </p:pic>
      <p:sp>
        <p:nvSpPr>
          <p:cNvPr id="227" name="Google Shape;227;p44"/>
          <p:cNvSpPr txBox="1"/>
          <p:nvPr>
            <p:ph idx="11" type="ftr"/>
          </p:nvPr>
        </p:nvSpPr>
        <p:spPr>
          <a:xfrm>
            <a:off x="8622434" y="4636295"/>
            <a:ext cx="360300" cy="376200"/>
          </a:xfrm>
          <a:prstGeom prst="rect">
            <a:avLst/>
          </a:prstGeom>
          <a:solidFill>
            <a:srgbClr val="DEDEDE"/>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8" name="Google Shape;228;p44"/>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ONLY ">
  <p:cSld name="1_Standard title ONLY  2">
    <p:bg>
      <p:bgPr>
        <a:solidFill>
          <a:schemeClr val="lt1"/>
        </a:solidFill>
      </p:bgPr>
    </p:bg>
    <p:spTree>
      <p:nvGrpSpPr>
        <p:cNvPr id="229" name="Shape 229"/>
        <p:cNvGrpSpPr/>
        <p:nvPr/>
      </p:nvGrpSpPr>
      <p:grpSpPr>
        <a:xfrm>
          <a:off x="0" y="0"/>
          <a:ext cx="0" cy="0"/>
          <a:chOff x="0" y="0"/>
          <a:chExt cx="0" cy="0"/>
        </a:xfrm>
      </p:grpSpPr>
      <p:sp>
        <p:nvSpPr>
          <p:cNvPr id="230" name="Google Shape;230;p45"/>
          <p:cNvSpPr/>
          <p:nvPr/>
        </p:nvSpPr>
        <p:spPr>
          <a:xfrm>
            <a:off x="-1" y="1"/>
            <a:ext cx="9179700" cy="7473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1" name="Google Shape;231;p45"/>
          <p:cNvSpPr txBox="1"/>
          <p:nvPr>
            <p:ph type="title"/>
          </p:nvPr>
        </p:nvSpPr>
        <p:spPr>
          <a:xfrm>
            <a:off x="646412" y="1"/>
            <a:ext cx="7886700" cy="7473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b="1" sz="33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232" name="Google Shape;232;p45"/>
          <p:cNvPicPr preferRelativeResize="0"/>
          <p:nvPr/>
        </p:nvPicPr>
        <p:blipFill rotWithShape="1">
          <a:blip r:embed="rId2">
            <a:alphaModFix/>
          </a:blip>
          <a:srcRect b="0" l="0" r="0" t="0"/>
          <a:stretch/>
        </p:blipFill>
        <p:spPr>
          <a:xfrm>
            <a:off x="228616" y="4593703"/>
            <a:ext cx="417796" cy="401534"/>
          </a:xfrm>
          <a:prstGeom prst="rect">
            <a:avLst/>
          </a:prstGeom>
          <a:noFill/>
          <a:ln>
            <a:noFill/>
          </a:ln>
        </p:spPr>
      </p:pic>
      <p:sp>
        <p:nvSpPr>
          <p:cNvPr id="233" name="Google Shape;233;p45"/>
          <p:cNvSpPr txBox="1"/>
          <p:nvPr>
            <p:ph idx="11" type="ftr"/>
          </p:nvPr>
        </p:nvSpPr>
        <p:spPr>
          <a:xfrm>
            <a:off x="8622434" y="4636295"/>
            <a:ext cx="360300" cy="376200"/>
          </a:xfrm>
          <a:prstGeom prst="rect">
            <a:avLst/>
          </a:prstGeom>
          <a:solidFill>
            <a:srgbClr val="DEDEDE"/>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4" name="Google Shape;234;p45"/>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lide">
  <p:cSld name="1_Title only slide 2">
    <p:bg>
      <p:bgPr>
        <a:solidFill>
          <a:srgbClr val="FFFDFF"/>
        </a:solidFill>
      </p:bgPr>
    </p:bg>
    <p:spTree>
      <p:nvGrpSpPr>
        <p:cNvPr id="235" name="Shape 235"/>
        <p:cNvGrpSpPr/>
        <p:nvPr/>
      </p:nvGrpSpPr>
      <p:grpSpPr>
        <a:xfrm>
          <a:off x="0" y="0"/>
          <a:ext cx="0" cy="0"/>
          <a:chOff x="0" y="0"/>
          <a:chExt cx="0" cy="0"/>
        </a:xfrm>
      </p:grpSpPr>
      <p:sp>
        <p:nvSpPr>
          <p:cNvPr id="236" name="Google Shape;236;p46"/>
          <p:cNvSpPr txBox="1"/>
          <p:nvPr>
            <p:ph type="title"/>
          </p:nvPr>
        </p:nvSpPr>
        <p:spPr>
          <a:xfrm>
            <a:off x="628650" y="273844"/>
            <a:ext cx="7886700" cy="8091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b="1" i="0">
                <a:solidFill>
                  <a:schemeClr val="accent3"/>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237" name="Google Shape;237;p46"/>
          <p:cNvPicPr preferRelativeResize="0"/>
          <p:nvPr/>
        </p:nvPicPr>
        <p:blipFill rotWithShape="1">
          <a:blip r:embed="rId2">
            <a:alphaModFix/>
          </a:blip>
          <a:srcRect b="0" l="0" r="73467" t="0"/>
          <a:stretch/>
        </p:blipFill>
        <p:spPr>
          <a:xfrm>
            <a:off x="228616" y="4593703"/>
            <a:ext cx="417795" cy="401534"/>
          </a:xfrm>
          <a:prstGeom prst="rect">
            <a:avLst/>
          </a:prstGeom>
          <a:noFill/>
          <a:ln>
            <a:noFill/>
          </a:ln>
        </p:spPr>
      </p:pic>
      <p:sp>
        <p:nvSpPr>
          <p:cNvPr id="238" name="Google Shape;238;p46"/>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3_Blank 2">
    <p:bg>
      <p:bgPr>
        <a:solidFill>
          <a:srgbClr val="FFFFFF"/>
        </a:solidFill>
      </p:bgPr>
    </p:bg>
    <p:spTree>
      <p:nvGrpSpPr>
        <p:cNvPr id="239" name="Shape 239"/>
        <p:cNvGrpSpPr/>
        <p:nvPr/>
      </p:nvGrpSpPr>
      <p:grpSpPr>
        <a:xfrm>
          <a:off x="0" y="0"/>
          <a:ext cx="0" cy="0"/>
          <a:chOff x="0" y="0"/>
          <a:chExt cx="0" cy="0"/>
        </a:xfrm>
      </p:grpSpPr>
      <p:sp>
        <p:nvSpPr>
          <p:cNvPr id="240" name="Google Shape;240;p47"/>
          <p:cNvSpPr/>
          <p:nvPr/>
        </p:nvSpPr>
        <p:spPr>
          <a:xfrm>
            <a:off x="-2446638" y="-240956"/>
            <a:ext cx="6098100" cy="6098100"/>
          </a:xfrm>
          <a:prstGeom prst="ellipse">
            <a:avLst/>
          </a:prstGeom>
          <a:solidFill>
            <a:schemeClr val="accent3"/>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41" name="Google Shape;241;p47"/>
          <p:cNvSpPr txBox="1"/>
          <p:nvPr>
            <p:ph type="title"/>
          </p:nvPr>
        </p:nvSpPr>
        <p:spPr>
          <a:xfrm>
            <a:off x="203887" y="2286546"/>
            <a:ext cx="30582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accent6"/>
              </a:buClr>
              <a:buSzPts val="33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2" name="Google Shape;242;p47"/>
          <p:cNvSpPr txBox="1"/>
          <p:nvPr>
            <p:ph idx="1" type="body"/>
          </p:nvPr>
        </p:nvSpPr>
        <p:spPr>
          <a:xfrm>
            <a:off x="3891784" y="1441429"/>
            <a:ext cx="4511400" cy="24099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3A3838"/>
              </a:buClr>
              <a:buSzPts val="2100"/>
              <a:buNone/>
              <a:defRPr>
                <a:solidFill>
                  <a:srgbClr val="3A3838"/>
                </a:solidFill>
                <a:latin typeface="Montserrat"/>
                <a:ea typeface="Montserrat"/>
                <a:cs typeface="Montserrat"/>
                <a:sym typeface="Montserrat"/>
              </a:defRPr>
            </a:lvl1pPr>
            <a:lvl2pPr indent="-228600" lvl="1" marL="914400" rtl="0" algn="l">
              <a:lnSpc>
                <a:spcPct val="90000"/>
              </a:lnSpc>
              <a:spcBef>
                <a:spcPts val="400"/>
              </a:spcBef>
              <a:spcAft>
                <a:spcPts val="0"/>
              </a:spcAft>
              <a:buClr>
                <a:srgbClr val="3A3838"/>
              </a:buClr>
              <a:buSzPts val="1800"/>
              <a:buNone/>
              <a:defRPr>
                <a:solidFill>
                  <a:srgbClr val="3A3838"/>
                </a:solidFill>
              </a:defRPr>
            </a:lvl2pPr>
            <a:lvl3pPr indent="-228600" lvl="2" marL="1371600" rtl="0" algn="l">
              <a:lnSpc>
                <a:spcPct val="90000"/>
              </a:lnSpc>
              <a:spcBef>
                <a:spcPts val="400"/>
              </a:spcBef>
              <a:spcAft>
                <a:spcPts val="0"/>
              </a:spcAft>
              <a:buClr>
                <a:srgbClr val="3A3838"/>
              </a:buClr>
              <a:buSzPts val="1500"/>
              <a:buNone/>
              <a:defRPr>
                <a:solidFill>
                  <a:srgbClr val="3A3838"/>
                </a:solidFill>
              </a:defRPr>
            </a:lvl3pPr>
            <a:lvl4pPr indent="-228600" lvl="3" marL="1828800" rtl="0" algn="l">
              <a:lnSpc>
                <a:spcPct val="90000"/>
              </a:lnSpc>
              <a:spcBef>
                <a:spcPts val="400"/>
              </a:spcBef>
              <a:spcAft>
                <a:spcPts val="0"/>
              </a:spcAft>
              <a:buClr>
                <a:srgbClr val="3A3838"/>
              </a:buClr>
              <a:buSzPts val="1400"/>
              <a:buNone/>
              <a:defRPr>
                <a:solidFill>
                  <a:srgbClr val="3A3838"/>
                </a:solidFill>
              </a:defRPr>
            </a:lvl4pPr>
            <a:lvl5pPr indent="-228600" lvl="4" marL="2286000" rtl="0" algn="l">
              <a:lnSpc>
                <a:spcPct val="90000"/>
              </a:lnSpc>
              <a:spcBef>
                <a:spcPts val="400"/>
              </a:spcBef>
              <a:spcAft>
                <a:spcPts val="0"/>
              </a:spcAft>
              <a:buClr>
                <a:srgbClr val="3A3838"/>
              </a:buClr>
              <a:buSzPts val="1400"/>
              <a:buNone/>
              <a:defRPr>
                <a:solidFill>
                  <a:srgbClr val="3A3838"/>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243" name="Google Shape;243;p47"/>
          <p:cNvPicPr preferRelativeResize="0"/>
          <p:nvPr/>
        </p:nvPicPr>
        <p:blipFill rotWithShape="1">
          <a:blip r:embed="rId2">
            <a:alphaModFix/>
          </a:blip>
          <a:srcRect b="0" l="0" r="73467" t="0"/>
          <a:stretch/>
        </p:blipFill>
        <p:spPr>
          <a:xfrm>
            <a:off x="8532807" y="4556633"/>
            <a:ext cx="417795" cy="401534"/>
          </a:xfrm>
          <a:prstGeom prst="rect">
            <a:avLst/>
          </a:prstGeom>
          <a:noFill/>
          <a:ln>
            <a:noFill/>
          </a:ln>
        </p:spPr>
      </p:pic>
      <p:sp>
        <p:nvSpPr>
          <p:cNvPr id="244" name="Google Shape;244;p47"/>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solidFill>
                  <a:srgbClr val="3A3838"/>
                </a:solidFill>
                <a:latin typeface="Montserrat"/>
                <a:ea typeface="Montserrat"/>
                <a:cs typeface="Montserrat"/>
                <a:sym typeface="Montserrat"/>
              </a:defRPr>
            </a:lvl1pPr>
            <a:lvl2pPr lvl="1" rtl="0">
              <a:buNone/>
              <a:defRPr>
                <a:solidFill>
                  <a:srgbClr val="3A3838"/>
                </a:solidFill>
                <a:latin typeface="Montserrat"/>
                <a:ea typeface="Montserrat"/>
                <a:cs typeface="Montserrat"/>
                <a:sym typeface="Montserrat"/>
              </a:defRPr>
            </a:lvl2pPr>
            <a:lvl3pPr lvl="2" rtl="0">
              <a:buNone/>
              <a:defRPr>
                <a:solidFill>
                  <a:srgbClr val="3A3838"/>
                </a:solidFill>
                <a:latin typeface="Montserrat"/>
                <a:ea typeface="Montserrat"/>
                <a:cs typeface="Montserrat"/>
                <a:sym typeface="Montserrat"/>
              </a:defRPr>
            </a:lvl3pPr>
            <a:lvl4pPr lvl="3" rtl="0">
              <a:buNone/>
              <a:defRPr>
                <a:solidFill>
                  <a:srgbClr val="3A3838"/>
                </a:solidFill>
                <a:latin typeface="Montserrat"/>
                <a:ea typeface="Montserrat"/>
                <a:cs typeface="Montserrat"/>
                <a:sym typeface="Montserrat"/>
              </a:defRPr>
            </a:lvl4pPr>
            <a:lvl5pPr lvl="4" rtl="0">
              <a:buNone/>
              <a:defRPr>
                <a:solidFill>
                  <a:srgbClr val="3A3838"/>
                </a:solidFill>
                <a:latin typeface="Montserrat"/>
                <a:ea typeface="Montserrat"/>
                <a:cs typeface="Montserrat"/>
                <a:sym typeface="Montserrat"/>
              </a:defRPr>
            </a:lvl5pPr>
            <a:lvl6pPr lvl="5" rtl="0">
              <a:buNone/>
              <a:defRPr>
                <a:solidFill>
                  <a:srgbClr val="3A3838"/>
                </a:solidFill>
                <a:latin typeface="Montserrat"/>
                <a:ea typeface="Montserrat"/>
                <a:cs typeface="Montserrat"/>
                <a:sym typeface="Montserrat"/>
              </a:defRPr>
            </a:lvl6pPr>
            <a:lvl7pPr lvl="6" rtl="0">
              <a:buNone/>
              <a:defRPr>
                <a:solidFill>
                  <a:srgbClr val="3A3838"/>
                </a:solidFill>
                <a:latin typeface="Montserrat"/>
                <a:ea typeface="Montserrat"/>
                <a:cs typeface="Montserrat"/>
                <a:sym typeface="Montserrat"/>
              </a:defRPr>
            </a:lvl7pPr>
            <a:lvl8pPr lvl="7" rtl="0">
              <a:buNone/>
              <a:defRPr>
                <a:solidFill>
                  <a:srgbClr val="3A3838"/>
                </a:solidFill>
                <a:latin typeface="Montserrat"/>
                <a:ea typeface="Montserrat"/>
                <a:cs typeface="Montserrat"/>
                <a:sym typeface="Montserrat"/>
              </a:defRPr>
            </a:lvl8pPr>
            <a:lvl9pPr lvl="8" rtl="0">
              <a:buNone/>
              <a:defRPr>
                <a:solidFill>
                  <a:srgbClr val="3A383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 Option 1">
  <p:cSld name="2_Section Break Option 1 3">
    <p:bg>
      <p:bgPr>
        <a:solidFill>
          <a:schemeClr val="accent4"/>
        </a:solidFill>
      </p:bgPr>
    </p:bg>
    <p:spTree>
      <p:nvGrpSpPr>
        <p:cNvPr id="245" name="Shape 245"/>
        <p:cNvGrpSpPr/>
        <p:nvPr/>
      </p:nvGrpSpPr>
      <p:grpSpPr>
        <a:xfrm>
          <a:off x="0" y="0"/>
          <a:ext cx="0" cy="0"/>
          <a:chOff x="0" y="0"/>
          <a:chExt cx="0" cy="0"/>
        </a:xfrm>
      </p:grpSpPr>
      <p:sp>
        <p:nvSpPr>
          <p:cNvPr id="246" name="Google Shape;246;p48"/>
          <p:cNvSpPr txBox="1"/>
          <p:nvPr>
            <p:ph idx="1" type="subTitle"/>
          </p:nvPr>
        </p:nvSpPr>
        <p:spPr>
          <a:xfrm>
            <a:off x="1295774" y="2254675"/>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3600"/>
              <a:buNone/>
              <a:defRPr b="1" i="0" sz="3600">
                <a:solidFill>
                  <a:schemeClr val="lt1"/>
                </a:solidFill>
                <a:latin typeface="Montserrat"/>
                <a:ea typeface="Montserrat"/>
                <a:cs typeface="Montserrat"/>
                <a:sym typeface="Montserrat"/>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47" name="Google Shape;247;p48"/>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 text slide">
  <p:cSld name="2_Standard title + text slide 3">
    <p:bg>
      <p:bgPr>
        <a:solidFill>
          <a:schemeClr val="lt1"/>
        </a:solidFill>
      </p:bgPr>
    </p:bg>
    <p:spTree>
      <p:nvGrpSpPr>
        <p:cNvPr id="248" name="Shape 248"/>
        <p:cNvGrpSpPr/>
        <p:nvPr/>
      </p:nvGrpSpPr>
      <p:grpSpPr>
        <a:xfrm>
          <a:off x="0" y="0"/>
          <a:ext cx="0" cy="0"/>
          <a:chOff x="0" y="0"/>
          <a:chExt cx="0" cy="0"/>
        </a:xfrm>
      </p:grpSpPr>
      <p:sp>
        <p:nvSpPr>
          <p:cNvPr id="249" name="Google Shape;249;p49"/>
          <p:cNvSpPr/>
          <p:nvPr/>
        </p:nvSpPr>
        <p:spPr>
          <a:xfrm>
            <a:off x="-1" y="1"/>
            <a:ext cx="9179700" cy="7473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2"/>
              </a:solidFill>
              <a:latin typeface="Calibri"/>
              <a:ea typeface="Calibri"/>
              <a:cs typeface="Calibri"/>
              <a:sym typeface="Calibri"/>
            </a:endParaRPr>
          </a:p>
        </p:txBody>
      </p:sp>
      <p:sp>
        <p:nvSpPr>
          <p:cNvPr id="250" name="Google Shape;250;p49"/>
          <p:cNvSpPr txBox="1"/>
          <p:nvPr>
            <p:ph type="title"/>
          </p:nvPr>
        </p:nvSpPr>
        <p:spPr>
          <a:xfrm>
            <a:off x="646412" y="1"/>
            <a:ext cx="7886700" cy="7473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sz="33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1" name="Google Shape;251;p49"/>
          <p:cNvSpPr txBox="1"/>
          <p:nvPr>
            <p:ph idx="1" type="body"/>
          </p:nvPr>
        </p:nvSpPr>
        <p:spPr>
          <a:xfrm>
            <a:off x="646412" y="953691"/>
            <a:ext cx="7886700" cy="3525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solidFill>
                  <a:schemeClr val="dk2"/>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252" name="Google Shape;252;p49"/>
          <p:cNvPicPr preferRelativeResize="0"/>
          <p:nvPr/>
        </p:nvPicPr>
        <p:blipFill rotWithShape="1">
          <a:blip r:embed="rId2">
            <a:alphaModFix/>
          </a:blip>
          <a:srcRect b="0" l="0" r="0" t="0"/>
          <a:stretch/>
        </p:blipFill>
        <p:spPr>
          <a:xfrm>
            <a:off x="228616" y="4593703"/>
            <a:ext cx="417796" cy="401534"/>
          </a:xfrm>
          <a:prstGeom prst="rect">
            <a:avLst/>
          </a:prstGeom>
          <a:noFill/>
          <a:ln>
            <a:noFill/>
          </a:ln>
        </p:spPr>
      </p:pic>
      <p:sp>
        <p:nvSpPr>
          <p:cNvPr id="253" name="Google Shape;253;p49"/>
          <p:cNvSpPr txBox="1"/>
          <p:nvPr>
            <p:ph idx="11" type="ftr"/>
          </p:nvPr>
        </p:nvSpPr>
        <p:spPr>
          <a:xfrm>
            <a:off x="8622434" y="4636295"/>
            <a:ext cx="360300" cy="376200"/>
          </a:xfrm>
          <a:prstGeom prst="rect">
            <a:avLst/>
          </a:prstGeom>
          <a:solidFill>
            <a:srgbClr val="DEDEDE"/>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4" name="Google Shape;254;p49"/>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ONLY ">
  <p:cSld name="1_Standard title ONLY  3">
    <p:bg>
      <p:bgPr>
        <a:solidFill>
          <a:schemeClr val="lt1"/>
        </a:solidFill>
      </p:bgPr>
    </p:bg>
    <p:spTree>
      <p:nvGrpSpPr>
        <p:cNvPr id="255" name="Shape 255"/>
        <p:cNvGrpSpPr/>
        <p:nvPr/>
      </p:nvGrpSpPr>
      <p:grpSpPr>
        <a:xfrm>
          <a:off x="0" y="0"/>
          <a:ext cx="0" cy="0"/>
          <a:chOff x="0" y="0"/>
          <a:chExt cx="0" cy="0"/>
        </a:xfrm>
      </p:grpSpPr>
      <p:sp>
        <p:nvSpPr>
          <p:cNvPr id="256" name="Google Shape;256;p50"/>
          <p:cNvSpPr/>
          <p:nvPr/>
        </p:nvSpPr>
        <p:spPr>
          <a:xfrm>
            <a:off x="-1" y="1"/>
            <a:ext cx="9179700" cy="7473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7" name="Google Shape;257;p50"/>
          <p:cNvSpPr txBox="1"/>
          <p:nvPr>
            <p:ph type="title"/>
          </p:nvPr>
        </p:nvSpPr>
        <p:spPr>
          <a:xfrm>
            <a:off x="646412" y="1"/>
            <a:ext cx="7886700" cy="7473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b="1" sz="33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258" name="Google Shape;258;p50"/>
          <p:cNvPicPr preferRelativeResize="0"/>
          <p:nvPr/>
        </p:nvPicPr>
        <p:blipFill rotWithShape="1">
          <a:blip r:embed="rId2">
            <a:alphaModFix/>
          </a:blip>
          <a:srcRect b="0" l="0" r="0" t="0"/>
          <a:stretch/>
        </p:blipFill>
        <p:spPr>
          <a:xfrm>
            <a:off x="228616" y="4593703"/>
            <a:ext cx="417796" cy="401534"/>
          </a:xfrm>
          <a:prstGeom prst="rect">
            <a:avLst/>
          </a:prstGeom>
          <a:noFill/>
          <a:ln>
            <a:noFill/>
          </a:ln>
        </p:spPr>
      </p:pic>
      <p:sp>
        <p:nvSpPr>
          <p:cNvPr id="259" name="Google Shape;259;p50"/>
          <p:cNvSpPr txBox="1"/>
          <p:nvPr>
            <p:ph idx="11" type="ftr"/>
          </p:nvPr>
        </p:nvSpPr>
        <p:spPr>
          <a:xfrm>
            <a:off x="8622434" y="4636295"/>
            <a:ext cx="360300" cy="376200"/>
          </a:xfrm>
          <a:prstGeom prst="rect">
            <a:avLst/>
          </a:prstGeom>
          <a:solidFill>
            <a:srgbClr val="DEDEDE"/>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0" name="Google Shape;260;p50"/>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lide">
  <p:cSld name="1_Title only slide 3">
    <p:bg>
      <p:bgPr>
        <a:solidFill>
          <a:srgbClr val="FFFDFF"/>
        </a:solidFill>
      </p:bgPr>
    </p:bg>
    <p:spTree>
      <p:nvGrpSpPr>
        <p:cNvPr id="261" name="Shape 261"/>
        <p:cNvGrpSpPr/>
        <p:nvPr/>
      </p:nvGrpSpPr>
      <p:grpSpPr>
        <a:xfrm>
          <a:off x="0" y="0"/>
          <a:ext cx="0" cy="0"/>
          <a:chOff x="0" y="0"/>
          <a:chExt cx="0" cy="0"/>
        </a:xfrm>
      </p:grpSpPr>
      <p:sp>
        <p:nvSpPr>
          <p:cNvPr id="262" name="Google Shape;262;p51"/>
          <p:cNvSpPr txBox="1"/>
          <p:nvPr>
            <p:ph type="title"/>
          </p:nvPr>
        </p:nvSpPr>
        <p:spPr>
          <a:xfrm>
            <a:off x="628650" y="273844"/>
            <a:ext cx="7886700" cy="8091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b="1" i="0">
                <a:solidFill>
                  <a:schemeClr val="accent4"/>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263" name="Google Shape;263;p51"/>
          <p:cNvPicPr preferRelativeResize="0"/>
          <p:nvPr/>
        </p:nvPicPr>
        <p:blipFill rotWithShape="1">
          <a:blip r:embed="rId2">
            <a:alphaModFix/>
          </a:blip>
          <a:srcRect b="0" l="0" r="73467" t="0"/>
          <a:stretch/>
        </p:blipFill>
        <p:spPr>
          <a:xfrm>
            <a:off x="228616" y="4593703"/>
            <a:ext cx="417795" cy="401534"/>
          </a:xfrm>
          <a:prstGeom prst="rect">
            <a:avLst/>
          </a:prstGeom>
          <a:noFill/>
          <a:ln>
            <a:noFill/>
          </a:ln>
        </p:spPr>
      </p:pic>
      <p:sp>
        <p:nvSpPr>
          <p:cNvPr id="264" name="Google Shape;264;p51"/>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 Option 1">
  <p:cSld name="1_Section Break Option 1">
    <p:bg>
      <p:bgPr>
        <a:solidFill>
          <a:schemeClr val="accent1"/>
        </a:solidFill>
      </p:bgPr>
    </p:bg>
    <p:spTree>
      <p:nvGrpSpPr>
        <p:cNvPr id="35" name="Shape 35"/>
        <p:cNvGrpSpPr/>
        <p:nvPr/>
      </p:nvGrpSpPr>
      <p:grpSpPr>
        <a:xfrm>
          <a:off x="0" y="0"/>
          <a:ext cx="0" cy="0"/>
          <a:chOff x="0" y="0"/>
          <a:chExt cx="0" cy="0"/>
        </a:xfrm>
      </p:grpSpPr>
      <p:pic>
        <p:nvPicPr>
          <p:cNvPr id="36" name="Google Shape;36;p6"/>
          <p:cNvPicPr preferRelativeResize="0"/>
          <p:nvPr/>
        </p:nvPicPr>
        <p:blipFill>
          <a:blip r:embed="rId2">
            <a:alphaModFix/>
          </a:blip>
          <a:stretch>
            <a:fillRect/>
          </a:stretch>
        </p:blipFill>
        <p:spPr>
          <a:xfrm>
            <a:off x="-2559" y="-1"/>
            <a:ext cx="9144000" cy="5143503"/>
          </a:xfrm>
          <a:prstGeom prst="rect">
            <a:avLst/>
          </a:prstGeom>
          <a:noFill/>
          <a:ln>
            <a:noFill/>
          </a:ln>
        </p:spPr>
      </p:pic>
      <p:sp>
        <p:nvSpPr>
          <p:cNvPr id="37" name="Google Shape;37;p6"/>
          <p:cNvSpPr txBox="1"/>
          <p:nvPr>
            <p:ph idx="1" type="subTitle"/>
          </p:nvPr>
        </p:nvSpPr>
        <p:spPr>
          <a:xfrm>
            <a:off x="1295774" y="2254675"/>
            <a:ext cx="6858000" cy="12417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dk1"/>
              </a:buClr>
              <a:buSzPts val="3600"/>
              <a:buFont typeface="Montserrat"/>
              <a:buNone/>
              <a:defRPr i="0" sz="3600">
                <a:solidFill>
                  <a:schemeClr val="lt1"/>
                </a:solidFill>
                <a:latin typeface="Montserrat"/>
                <a:ea typeface="Montserrat"/>
                <a:cs typeface="Montserrat"/>
                <a:sym typeface="Montserrat"/>
              </a:defRPr>
            </a:lvl1pPr>
            <a:lvl2pPr lvl="1" algn="ctr">
              <a:lnSpc>
                <a:spcPct val="90000"/>
              </a:lnSpc>
              <a:spcBef>
                <a:spcPts val="400"/>
              </a:spcBef>
              <a:spcAft>
                <a:spcPts val="0"/>
              </a:spcAft>
              <a:buClr>
                <a:schemeClr val="dk1"/>
              </a:buClr>
              <a:buSzPts val="1500"/>
              <a:buFont typeface="Montserrat"/>
              <a:buNone/>
              <a:defRPr sz="1500">
                <a:latin typeface="Montserrat"/>
                <a:ea typeface="Montserrat"/>
                <a:cs typeface="Montserrat"/>
                <a:sym typeface="Montserrat"/>
              </a:defRPr>
            </a:lvl2pPr>
            <a:lvl3pPr lvl="2" algn="ctr">
              <a:lnSpc>
                <a:spcPct val="90000"/>
              </a:lnSpc>
              <a:spcBef>
                <a:spcPts val="400"/>
              </a:spcBef>
              <a:spcAft>
                <a:spcPts val="0"/>
              </a:spcAft>
              <a:buClr>
                <a:schemeClr val="dk1"/>
              </a:buClr>
              <a:buSzPts val="1400"/>
              <a:buFont typeface="Montserrat"/>
              <a:buNone/>
              <a:defRPr sz="1400">
                <a:latin typeface="Montserrat"/>
                <a:ea typeface="Montserrat"/>
                <a:cs typeface="Montserrat"/>
                <a:sym typeface="Montserrat"/>
              </a:defRPr>
            </a:lvl3pPr>
            <a:lvl4pPr lvl="3" algn="ctr">
              <a:lnSpc>
                <a:spcPct val="90000"/>
              </a:lnSpc>
              <a:spcBef>
                <a:spcPts val="400"/>
              </a:spcBef>
              <a:spcAft>
                <a:spcPts val="0"/>
              </a:spcAft>
              <a:buClr>
                <a:schemeClr val="dk1"/>
              </a:buClr>
              <a:buSzPts val="1200"/>
              <a:buFont typeface="Montserrat"/>
              <a:buNone/>
              <a:defRPr sz="1200">
                <a:latin typeface="Montserrat"/>
                <a:ea typeface="Montserrat"/>
                <a:cs typeface="Montserrat"/>
                <a:sym typeface="Montserrat"/>
              </a:defRPr>
            </a:lvl4pPr>
            <a:lvl5pPr lvl="4" algn="ctr">
              <a:lnSpc>
                <a:spcPct val="90000"/>
              </a:lnSpc>
              <a:spcBef>
                <a:spcPts val="400"/>
              </a:spcBef>
              <a:spcAft>
                <a:spcPts val="0"/>
              </a:spcAft>
              <a:buClr>
                <a:schemeClr val="dk1"/>
              </a:buClr>
              <a:buSzPts val="1200"/>
              <a:buFont typeface="Montserrat"/>
              <a:buNone/>
              <a:defRPr sz="1200">
                <a:latin typeface="Montserrat"/>
                <a:ea typeface="Montserrat"/>
                <a:cs typeface="Montserrat"/>
                <a:sym typeface="Montserrat"/>
              </a:defRPr>
            </a:lvl5pPr>
            <a:lvl6pPr lvl="5" algn="ctr">
              <a:lnSpc>
                <a:spcPct val="90000"/>
              </a:lnSpc>
              <a:spcBef>
                <a:spcPts val="400"/>
              </a:spcBef>
              <a:spcAft>
                <a:spcPts val="0"/>
              </a:spcAft>
              <a:buClr>
                <a:schemeClr val="dk1"/>
              </a:buClr>
              <a:buSzPts val="1200"/>
              <a:buFont typeface="Montserrat"/>
              <a:buNone/>
              <a:defRPr sz="1200">
                <a:latin typeface="Montserrat"/>
                <a:ea typeface="Montserrat"/>
                <a:cs typeface="Montserrat"/>
                <a:sym typeface="Montserrat"/>
              </a:defRPr>
            </a:lvl6pPr>
            <a:lvl7pPr lvl="6" algn="ctr">
              <a:lnSpc>
                <a:spcPct val="90000"/>
              </a:lnSpc>
              <a:spcBef>
                <a:spcPts val="400"/>
              </a:spcBef>
              <a:spcAft>
                <a:spcPts val="0"/>
              </a:spcAft>
              <a:buClr>
                <a:schemeClr val="dk1"/>
              </a:buClr>
              <a:buSzPts val="1200"/>
              <a:buFont typeface="Montserrat"/>
              <a:buNone/>
              <a:defRPr sz="1200">
                <a:latin typeface="Montserrat"/>
                <a:ea typeface="Montserrat"/>
                <a:cs typeface="Montserrat"/>
                <a:sym typeface="Montserrat"/>
              </a:defRPr>
            </a:lvl7pPr>
            <a:lvl8pPr lvl="7" algn="ctr">
              <a:lnSpc>
                <a:spcPct val="90000"/>
              </a:lnSpc>
              <a:spcBef>
                <a:spcPts val="400"/>
              </a:spcBef>
              <a:spcAft>
                <a:spcPts val="0"/>
              </a:spcAft>
              <a:buClr>
                <a:schemeClr val="dk1"/>
              </a:buClr>
              <a:buSzPts val="1200"/>
              <a:buFont typeface="Montserrat"/>
              <a:buNone/>
              <a:defRPr sz="1200">
                <a:latin typeface="Montserrat"/>
                <a:ea typeface="Montserrat"/>
                <a:cs typeface="Montserrat"/>
                <a:sym typeface="Montserrat"/>
              </a:defRPr>
            </a:lvl8pPr>
            <a:lvl9pPr lvl="8" algn="ctr">
              <a:lnSpc>
                <a:spcPct val="90000"/>
              </a:lnSpc>
              <a:spcBef>
                <a:spcPts val="400"/>
              </a:spcBef>
              <a:spcAft>
                <a:spcPts val="0"/>
              </a:spcAft>
              <a:buClr>
                <a:schemeClr val="dk1"/>
              </a:buClr>
              <a:buSzPts val="1200"/>
              <a:buFont typeface="Montserrat"/>
              <a:buNone/>
              <a:defRPr sz="1200">
                <a:latin typeface="Montserrat"/>
                <a:ea typeface="Montserrat"/>
                <a:cs typeface="Montserrat"/>
                <a:sym typeface="Montserrat"/>
              </a:defRPr>
            </a:lvl9pPr>
          </a:lstStyle>
          <a:p/>
        </p:txBody>
      </p:sp>
      <p:sp>
        <p:nvSpPr>
          <p:cNvPr id="38" name="Google Shape;38;p6"/>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sz="1100">
                <a:solidFill>
                  <a:srgbClr val="FFFFFF"/>
                </a:solidFill>
                <a:latin typeface="Arial"/>
                <a:ea typeface="Arial"/>
                <a:cs typeface="Arial"/>
                <a:sym typeface="Arial"/>
              </a:defRPr>
            </a:lvl1pPr>
            <a:lvl2pPr indent="0" lvl="1" marL="0" rtl="0" algn="ctr">
              <a:lnSpc>
                <a:spcPct val="100000"/>
              </a:lnSpc>
              <a:spcBef>
                <a:spcPts val="0"/>
              </a:spcBef>
              <a:spcAft>
                <a:spcPts val="0"/>
              </a:spcAft>
              <a:buSzPts val="800"/>
              <a:buNone/>
              <a:defRPr sz="1100">
                <a:solidFill>
                  <a:srgbClr val="FFFFFF"/>
                </a:solidFill>
                <a:latin typeface="Arial"/>
                <a:ea typeface="Arial"/>
                <a:cs typeface="Arial"/>
                <a:sym typeface="Arial"/>
              </a:defRPr>
            </a:lvl2pPr>
            <a:lvl3pPr indent="0" lvl="2" marL="0" rtl="0" algn="ctr">
              <a:lnSpc>
                <a:spcPct val="100000"/>
              </a:lnSpc>
              <a:spcBef>
                <a:spcPts val="0"/>
              </a:spcBef>
              <a:spcAft>
                <a:spcPts val="0"/>
              </a:spcAft>
              <a:buSzPts val="800"/>
              <a:buNone/>
              <a:defRPr sz="1100">
                <a:solidFill>
                  <a:srgbClr val="FFFFFF"/>
                </a:solidFill>
                <a:latin typeface="Arial"/>
                <a:ea typeface="Arial"/>
                <a:cs typeface="Arial"/>
                <a:sym typeface="Arial"/>
              </a:defRPr>
            </a:lvl3pPr>
            <a:lvl4pPr indent="0" lvl="3" marL="0" rtl="0" algn="ctr">
              <a:lnSpc>
                <a:spcPct val="100000"/>
              </a:lnSpc>
              <a:spcBef>
                <a:spcPts val="0"/>
              </a:spcBef>
              <a:spcAft>
                <a:spcPts val="0"/>
              </a:spcAft>
              <a:buSzPts val="800"/>
              <a:buNone/>
              <a:defRPr sz="1100">
                <a:solidFill>
                  <a:srgbClr val="FFFFFF"/>
                </a:solidFill>
                <a:latin typeface="Arial"/>
                <a:ea typeface="Arial"/>
                <a:cs typeface="Arial"/>
                <a:sym typeface="Arial"/>
              </a:defRPr>
            </a:lvl4pPr>
            <a:lvl5pPr indent="0" lvl="4" marL="0" rtl="0" algn="ctr">
              <a:lnSpc>
                <a:spcPct val="100000"/>
              </a:lnSpc>
              <a:spcBef>
                <a:spcPts val="0"/>
              </a:spcBef>
              <a:spcAft>
                <a:spcPts val="0"/>
              </a:spcAft>
              <a:buSzPts val="800"/>
              <a:buNone/>
              <a:defRPr sz="1100">
                <a:solidFill>
                  <a:srgbClr val="FFFFFF"/>
                </a:solidFill>
                <a:latin typeface="Arial"/>
                <a:ea typeface="Arial"/>
                <a:cs typeface="Arial"/>
                <a:sym typeface="Arial"/>
              </a:defRPr>
            </a:lvl5pPr>
            <a:lvl6pPr indent="0" lvl="5" marL="0" rtl="0" algn="ctr">
              <a:lnSpc>
                <a:spcPct val="100000"/>
              </a:lnSpc>
              <a:spcBef>
                <a:spcPts val="0"/>
              </a:spcBef>
              <a:spcAft>
                <a:spcPts val="0"/>
              </a:spcAft>
              <a:buSzPts val="800"/>
              <a:buNone/>
              <a:defRPr sz="1100">
                <a:solidFill>
                  <a:srgbClr val="FFFFFF"/>
                </a:solidFill>
                <a:latin typeface="Arial"/>
                <a:ea typeface="Arial"/>
                <a:cs typeface="Arial"/>
                <a:sym typeface="Arial"/>
              </a:defRPr>
            </a:lvl6pPr>
            <a:lvl7pPr indent="0" lvl="6" marL="0" rtl="0" algn="ctr">
              <a:lnSpc>
                <a:spcPct val="100000"/>
              </a:lnSpc>
              <a:spcBef>
                <a:spcPts val="0"/>
              </a:spcBef>
              <a:spcAft>
                <a:spcPts val="0"/>
              </a:spcAft>
              <a:buSzPts val="800"/>
              <a:buNone/>
              <a:defRPr sz="1100">
                <a:solidFill>
                  <a:srgbClr val="FFFFFF"/>
                </a:solidFill>
                <a:latin typeface="Arial"/>
                <a:ea typeface="Arial"/>
                <a:cs typeface="Arial"/>
                <a:sym typeface="Arial"/>
              </a:defRPr>
            </a:lvl7pPr>
            <a:lvl8pPr indent="0" lvl="7" marL="0" rtl="0" algn="ctr">
              <a:lnSpc>
                <a:spcPct val="100000"/>
              </a:lnSpc>
              <a:spcBef>
                <a:spcPts val="0"/>
              </a:spcBef>
              <a:spcAft>
                <a:spcPts val="0"/>
              </a:spcAft>
              <a:buSzPts val="800"/>
              <a:buNone/>
              <a:defRPr sz="1100">
                <a:solidFill>
                  <a:srgbClr val="FFFFFF"/>
                </a:solidFill>
                <a:latin typeface="Arial"/>
                <a:ea typeface="Arial"/>
                <a:cs typeface="Arial"/>
                <a:sym typeface="Arial"/>
              </a:defRPr>
            </a:lvl8pPr>
            <a:lvl9pPr indent="0" lvl="8" marL="0" rtl="0" algn="ctr">
              <a:lnSpc>
                <a:spcPct val="100000"/>
              </a:lnSpc>
              <a:spcBef>
                <a:spcPts val="0"/>
              </a:spcBef>
              <a:spcAft>
                <a:spcPts val="0"/>
              </a:spcAft>
              <a:buSzPts val="800"/>
              <a:buNone/>
              <a:defRPr sz="1100">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39" name="Google Shape;39;p6"/>
          <p:cNvPicPr preferRelativeResize="0"/>
          <p:nvPr/>
        </p:nvPicPr>
        <p:blipFill rotWithShape="1">
          <a:blip r:embed="rId3">
            <a:alphaModFix/>
          </a:blip>
          <a:srcRect b="0" l="0" r="0" t="0"/>
          <a:stretch/>
        </p:blipFill>
        <p:spPr>
          <a:xfrm>
            <a:off x="8660716" y="4676841"/>
            <a:ext cx="417796" cy="401534"/>
          </a:xfrm>
          <a:prstGeom prst="rect">
            <a:avLst/>
          </a:prstGeom>
          <a:noFill/>
          <a:ln>
            <a:noFill/>
          </a:ln>
        </p:spPr>
      </p:pic>
      <p:pic>
        <p:nvPicPr>
          <p:cNvPr id="40" name="Google Shape;40;p6"/>
          <p:cNvPicPr preferRelativeResize="0"/>
          <p:nvPr/>
        </p:nvPicPr>
        <p:blipFill rotWithShape="1">
          <a:blip r:embed="rId4">
            <a:alphaModFix/>
          </a:blip>
          <a:srcRect b="0" l="0" r="73467" t="0"/>
          <a:stretch/>
        </p:blipFill>
        <p:spPr>
          <a:xfrm>
            <a:off x="8660721" y="4676857"/>
            <a:ext cx="417788" cy="401528"/>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3_Blank 3">
    <p:bg>
      <p:bgPr>
        <a:solidFill>
          <a:srgbClr val="FFFFFF"/>
        </a:solidFill>
      </p:bgPr>
    </p:bg>
    <p:spTree>
      <p:nvGrpSpPr>
        <p:cNvPr id="265" name="Shape 265"/>
        <p:cNvGrpSpPr/>
        <p:nvPr/>
      </p:nvGrpSpPr>
      <p:grpSpPr>
        <a:xfrm>
          <a:off x="0" y="0"/>
          <a:ext cx="0" cy="0"/>
          <a:chOff x="0" y="0"/>
          <a:chExt cx="0" cy="0"/>
        </a:xfrm>
      </p:grpSpPr>
      <p:sp>
        <p:nvSpPr>
          <p:cNvPr id="266" name="Google Shape;266;p52"/>
          <p:cNvSpPr/>
          <p:nvPr/>
        </p:nvSpPr>
        <p:spPr>
          <a:xfrm>
            <a:off x="-2446638" y="-240956"/>
            <a:ext cx="6098100" cy="6098100"/>
          </a:xfrm>
          <a:prstGeom prst="ellipse">
            <a:avLst/>
          </a:prstGeom>
          <a:solidFill>
            <a:schemeClr val="accent4"/>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67" name="Google Shape;267;p52"/>
          <p:cNvSpPr txBox="1"/>
          <p:nvPr>
            <p:ph type="title"/>
          </p:nvPr>
        </p:nvSpPr>
        <p:spPr>
          <a:xfrm>
            <a:off x="203887" y="2286546"/>
            <a:ext cx="30582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accent6"/>
              </a:buClr>
              <a:buSzPts val="33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8" name="Google Shape;268;p52"/>
          <p:cNvSpPr txBox="1"/>
          <p:nvPr>
            <p:ph idx="1" type="body"/>
          </p:nvPr>
        </p:nvSpPr>
        <p:spPr>
          <a:xfrm>
            <a:off x="3891784" y="1441429"/>
            <a:ext cx="4511400" cy="24099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3A3838"/>
              </a:buClr>
              <a:buSzPts val="2100"/>
              <a:buNone/>
              <a:defRPr>
                <a:solidFill>
                  <a:srgbClr val="3A3838"/>
                </a:solidFill>
                <a:latin typeface="Montserrat"/>
                <a:ea typeface="Montserrat"/>
                <a:cs typeface="Montserrat"/>
                <a:sym typeface="Montserrat"/>
              </a:defRPr>
            </a:lvl1pPr>
            <a:lvl2pPr indent="-228600" lvl="1" marL="914400" rtl="0" algn="l">
              <a:lnSpc>
                <a:spcPct val="90000"/>
              </a:lnSpc>
              <a:spcBef>
                <a:spcPts val="400"/>
              </a:spcBef>
              <a:spcAft>
                <a:spcPts val="0"/>
              </a:spcAft>
              <a:buClr>
                <a:srgbClr val="3A3838"/>
              </a:buClr>
              <a:buSzPts val="1800"/>
              <a:buNone/>
              <a:defRPr>
                <a:solidFill>
                  <a:srgbClr val="3A3838"/>
                </a:solidFill>
              </a:defRPr>
            </a:lvl2pPr>
            <a:lvl3pPr indent="-228600" lvl="2" marL="1371600" rtl="0" algn="l">
              <a:lnSpc>
                <a:spcPct val="90000"/>
              </a:lnSpc>
              <a:spcBef>
                <a:spcPts val="400"/>
              </a:spcBef>
              <a:spcAft>
                <a:spcPts val="0"/>
              </a:spcAft>
              <a:buClr>
                <a:srgbClr val="3A3838"/>
              </a:buClr>
              <a:buSzPts val="1500"/>
              <a:buNone/>
              <a:defRPr>
                <a:solidFill>
                  <a:srgbClr val="3A3838"/>
                </a:solidFill>
              </a:defRPr>
            </a:lvl3pPr>
            <a:lvl4pPr indent="-228600" lvl="3" marL="1828800" rtl="0" algn="l">
              <a:lnSpc>
                <a:spcPct val="90000"/>
              </a:lnSpc>
              <a:spcBef>
                <a:spcPts val="400"/>
              </a:spcBef>
              <a:spcAft>
                <a:spcPts val="0"/>
              </a:spcAft>
              <a:buClr>
                <a:srgbClr val="3A3838"/>
              </a:buClr>
              <a:buSzPts val="1400"/>
              <a:buNone/>
              <a:defRPr>
                <a:solidFill>
                  <a:srgbClr val="3A3838"/>
                </a:solidFill>
              </a:defRPr>
            </a:lvl4pPr>
            <a:lvl5pPr indent="-228600" lvl="4" marL="2286000" rtl="0" algn="l">
              <a:lnSpc>
                <a:spcPct val="90000"/>
              </a:lnSpc>
              <a:spcBef>
                <a:spcPts val="400"/>
              </a:spcBef>
              <a:spcAft>
                <a:spcPts val="0"/>
              </a:spcAft>
              <a:buClr>
                <a:srgbClr val="3A3838"/>
              </a:buClr>
              <a:buSzPts val="1400"/>
              <a:buNone/>
              <a:defRPr>
                <a:solidFill>
                  <a:srgbClr val="3A3838"/>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269" name="Google Shape;269;p52"/>
          <p:cNvPicPr preferRelativeResize="0"/>
          <p:nvPr/>
        </p:nvPicPr>
        <p:blipFill rotWithShape="1">
          <a:blip r:embed="rId2">
            <a:alphaModFix/>
          </a:blip>
          <a:srcRect b="0" l="0" r="73467" t="0"/>
          <a:stretch/>
        </p:blipFill>
        <p:spPr>
          <a:xfrm>
            <a:off x="8532807" y="4556633"/>
            <a:ext cx="417795" cy="401534"/>
          </a:xfrm>
          <a:prstGeom prst="rect">
            <a:avLst/>
          </a:prstGeom>
          <a:noFill/>
          <a:ln>
            <a:noFill/>
          </a:ln>
        </p:spPr>
      </p:pic>
      <p:sp>
        <p:nvSpPr>
          <p:cNvPr id="270" name="Google Shape;270;p52"/>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solidFill>
                  <a:srgbClr val="3A3838"/>
                </a:solidFill>
                <a:latin typeface="Montserrat"/>
                <a:ea typeface="Montserrat"/>
                <a:cs typeface="Montserrat"/>
                <a:sym typeface="Montserrat"/>
              </a:defRPr>
            </a:lvl1pPr>
            <a:lvl2pPr lvl="1" rtl="0">
              <a:buNone/>
              <a:defRPr>
                <a:solidFill>
                  <a:srgbClr val="3A3838"/>
                </a:solidFill>
                <a:latin typeface="Montserrat"/>
                <a:ea typeface="Montserrat"/>
                <a:cs typeface="Montserrat"/>
                <a:sym typeface="Montserrat"/>
              </a:defRPr>
            </a:lvl2pPr>
            <a:lvl3pPr lvl="2" rtl="0">
              <a:buNone/>
              <a:defRPr>
                <a:solidFill>
                  <a:srgbClr val="3A3838"/>
                </a:solidFill>
                <a:latin typeface="Montserrat"/>
                <a:ea typeface="Montserrat"/>
                <a:cs typeface="Montserrat"/>
                <a:sym typeface="Montserrat"/>
              </a:defRPr>
            </a:lvl3pPr>
            <a:lvl4pPr lvl="3" rtl="0">
              <a:buNone/>
              <a:defRPr>
                <a:solidFill>
                  <a:srgbClr val="3A3838"/>
                </a:solidFill>
                <a:latin typeface="Montserrat"/>
                <a:ea typeface="Montserrat"/>
                <a:cs typeface="Montserrat"/>
                <a:sym typeface="Montserrat"/>
              </a:defRPr>
            </a:lvl4pPr>
            <a:lvl5pPr lvl="4" rtl="0">
              <a:buNone/>
              <a:defRPr>
                <a:solidFill>
                  <a:srgbClr val="3A3838"/>
                </a:solidFill>
                <a:latin typeface="Montserrat"/>
                <a:ea typeface="Montserrat"/>
                <a:cs typeface="Montserrat"/>
                <a:sym typeface="Montserrat"/>
              </a:defRPr>
            </a:lvl5pPr>
            <a:lvl6pPr lvl="5" rtl="0">
              <a:buNone/>
              <a:defRPr>
                <a:solidFill>
                  <a:srgbClr val="3A3838"/>
                </a:solidFill>
                <a:latin typeface="Montserrat"/>
                <a:ea typeface="Montserrat"/>
                <a:cs typeface="Montserrat"/>
                <a:sym typeface="Montserrat"/>
              </a:defRPr>
            </a:lvl6pPr>
            <a:lvl7pPr lvl="6" rtl="0">
              <a:buNone/>
              <a:defRPr>
                <a:solidFill>
                  <a:srgbClr val="3A3838"/>
                </a:solidFill>
                <a:latin typeface="Montserrat"/>
                <a:ea typeface="Montserrat"/>
                <a:cs typeface="Montserrat"/>
                <a:sym typeface="Montserrat"/>
              </a:defRPr>
            </a:lvl7pPr>
            <a:lvl8pPr lvl="7" rtl="0">
              <a:buNone/>
              <a:defRPr>
                <a:solidFill>
                  <a:srgbClr val="3A3838"/>
                </a:solidFill>
                <a:latin typeface="Montserrat"/>
                <a:ea typeface="Montserrat"/>
                <a:cs typeface="Montserrat"/>
                <a:sym typeface="Montserrat"/>
              </a:defRPr>
            </a:lvl8pPr>
            <a:lvl9pPr lvl="8" rtl="0">
              <a:buNone/>
              <a:defRPr>
                <a:solidFill>
                  <a:srgbClr val="3A383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 Option 1">
  <p:cSld name="2_Section Break Option 1 4">
    <p:bg>
      <p:bgPr>
        <a:solidFill>
          <a:schemeClr val="accent5"/>
        </a:solidFill>
      </p:bgPr>
    </p:bg>
    <p:spTree>
      <p:nvGrpSpPr>
        <p:cNvPr id="271" name="Shape 271"/>
        <p:cNvGrpSpPr/>
        <p:nvPr/>
      </p:nvGrpSpPr>
      <p:grpSpPr>
        <a:xfrm>
          <a:off x="0" y="0"/>
          <a:ext cx="0" cy="0"/>
          <a:chOff x="0" y="0"/>
          <a:chExt cx="0" cy="0"/>
        </a:xfrm>
      </p:grpSpPr>
      <p:sp>
        <p:nvSpPr>
          <p:cNvPr id="272" name="Google Shape;272;p53"/>
          <p:cNvSpPr txBox="1"/>
          <p:nvPr>
            <p:ph idx="1" type="subTitle"/>
          </p:nvPr>
        </p:nvSpPr>
        <p:spPr>
          <a:xfrm>
            <a:off x="1295774" y="2254675"/>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3600"/>
              <a:buNone/>
              <a:defRPr b="1" i="0" sz="3600">
                <a:solidFill>
                  <a:schemeClr val="lt1"/>
                </a:solidFill>
                <a:latin typeface="Montserrat"/>
                <a:ea typeface="Montserrat"/>
                <a:cs typeface="Montserrat"/>
                <a:sym typeface="Montserrat"/>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73" name="Google Shape;273;p53"/>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 text slide">
  <p:cSld name="2_Standard title + text slide 4">
    <p:bg>
      <p:bgPr>
        <a:solidFill>
          <a:schemeClr val="lt1"/>
        </a:solidFill>
      </p:bgPr>
    </p:bg>
    <p:spTree>
      <p:nvGrpSpPr>
        <p:cNvPr id="274" name="Shape 274"/>
        <p:cNvGrpSpPr/>
        <p:nvPr/>
      </p:nvGrpSpPr>
      <p:grpSpPr>
        <a:xfrm>
          <a:off x="0" y="0"/>
          <a:ext cx="0" cy="0"/>
          <a:chOff x="0" y="0"/>
          <a:chExt cx="0" cy="0"/>
        </a:xfrm>
      </p:grpSpPr>
      <p:sp>
        <p:nvSpPr>
          <p:cNvPr id="275" name="Google Shape;275;p54"/>
          <p:cNvSpPr/>
          <p:nvPr/>
        </p:nvSpPr>
        <p:spPr>
          <a:xfrm>
            <a:off x="-1" y="1"/>
            <a:ext cx="9179700" cy="7473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2"/>
              </a:solidFill>
              <a:latin typeface="Calibri"/>
              <a:ea typeface="Calibri"/>
              <a:cs typeface="Calibri"/>
              <a:sym typeface="Calibri"/>
            </a:endParaRPr>
          </a:p>
        </p:txBody>
      </p:sp>
      <p:sp>
        <p:nvSpPr>
          <p:cNvPr id="276" name="Google Shape;276;p54"/>
          <p:cNvSpPr txBox="1"/>
          <p:nvPr>
            <p:ph type="title"/>
          </p:nvPr>
        </p:nvSpPr>
        <p:spPr>
          <a:xfrm>
            <a:off x="646412" y="1"/>
            <a:ext cx="7886700" cy="7473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sz="33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7" name="Google Shape;277;p54"/>
          <p:cNvSpPr txBox="1"/>
          <p:nvPr>
            <p:ph idx="1" type="body"/>
          </p:nvPr>
        </p:nvSpPr>
        <p:spPr>
          <a:xfrm>
            <a:off x="646412" y="953691"/>
            <a:ext cx="7886700" cy="3525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solidFill>
                  <a:schemeClr val="dk2"/>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8" name="Google Shape;278;p54"/>
          <p:cNvSpPr txBox="1"/>
          <p:nvPr>
            <p:ph idx="11" type="ftr"/>
          </p:nvPr>
        </p:nvSpPr>
        <p:spPr>
          <a:xfrm>
            <a:off x="8622434" y="4636295"/>
            <a:ext cx="360300" cy="376200"/>
          </a:xfrm>
          <a:prstGeom prst="rect">
            <a:avLst/>
          </a:prstGeom>
          <a:solidFill>
            <a:srgbClr val="DEDEDE"/>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279" name="Google Shape;279;p54"/>
          <p:cNvPicPr preferRelativeResize="0"/>
          <p:nvPr/>
        </p:nvPicPr>
        <p:blipFill rotWithShape="1">
          <a:blip r:embed="rId2">
            <a:alphaModFix/>
          </a:blip>
          <a:srcRect b="0" l="0" r="0" t="0"/>
          <a:stretch/>
        </p:blipFill>
        <p:spPr>
          <a:xfrm>
            <a:off x="88216" y="4676841"/>
            <a:ext cx="417796" cy="401534"/>
          </a:xfrm>
          <a:prstGeom prst="rect">
            <a:avLst/>
          </a:prstGeom>
          <a:noFill/>
          <a:ln>
            <a:noFill/>
          </a:ln>
        </p:spPr>
      </p:pic>
      <p:sp>
        <p:nvSpPr>
          <p:cNvPr id="280" name="Google Shape;280;p54"/>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ONLY ">
  <p:cSld name="1_Standard title ONLY  4">
    <p:bg>
      <p:bgPr>
        <a:solidFill>
          <a:schemeClr val="lt1"/>
        </a:solidFill>
      </p:bgPr>
    </p:bg>
    <p:spTree>
      <p:nvGrpSpPr>
        <p:cNvPr id="281" name="Shape 281"/>
        <p:cNvGrpSpPr/>
        <p:nvPr/>
      </p:nvGrpSpPr>
      <p:grpSpPr>
        <a:xfrm>
          <a:off x="0" y="0"/>
          <a:ext cx="0" cy="0"/>
          <a:chOff x="0" y="0"/>
          <a:chExt cx="0" cy="0"/>
        </a:xfrm>
      </p:grpSpPr>
      <p:sp>
        <p:nvSpPr>
          <p:cNvPr id="282" name="Google Shape;282;p55"/>
          <p:cNvSpPr/>
          <p:nvPr/>
        </p:nvSpPr>
        <p:spPr>
          <a:xfrm>
            <a:off x="-1" y="1"/>
            <a:ext cx="9179700" cy="7473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3" name="Google Shape;283;p55"/>
          <p:cNvSpPr txBox="1"/>
          <p:nvPr>
            <p:ph type="title"/>
          </p:nvPr>
        </p:nvSpPr>
        <p:spPr>
          <a:xfrm>
            <a:off x="646412" y="1"/>
            <a:ext cx="7886700" cy="7473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b="1" sz="33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84" name="Google Shape;284;p55"/>
          <p:cNvSpPr txBox="1"/>
          <p:nvPr>
            <p:ph idx="11" type="ftr"/>
          </p:nvPr>
        </p:nvSpPr>
        <p:spPr>
          <a:xfrm>
            <a:off x="8622434" y="4636295"/>
            <a:ext cx="360300" cy="376200"/>
          </a:xfrm>
          <a:prstGeom prst="rect">
            <a:avLst/>
          </a:prstGeom>
          <a:solidFill>
            <a:srgbClr val="DEDEDE"/>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285" name="Google Shape;285;p55"/>
          <p:cNvPicPr preferRelativeResize="0"/>
          <p:nvPr/>
        </p:nvPicPr>
        <p:blipFill rotWithShape="1">
          <a:blip r:embed="rId2">
            <a:alphaModFix/>
          </a:blip>
          <a:srcRect b="0" l="0" r="0" t="0"/>
          <a:stretch/>
        </p:blipFill>
        <p:spPr>
          <a:xfrm>
            <a:off x="88216" y="4676841"/>
            <a:ext cx="417796" cy="401534"/>
          </a:xfrm>
          <a:prstGeom prst="rect">
            <a:avLst/>
          </a:prstGeom>
          <a:noFill/>
          <a:ln>
            <a:noFill/>
          </a:ln>
        </p:spPr>
      </p:pic>
      <p:sp>
        <p:nvSpPr>
          <p:cNvPr id="286" name="Google Shape;286;p55"/>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lide">
  <p:cSld name="1_Title only slide 4">
    <p:bg>
      <p:bgPr>
        <a:solidFill>
          <a:srgbClr val="FFFDFF"/>
        </a:solidFill>
      </p:bgPr>
    </p:bg>
    <p:spTree>
      <p:nvGrpSpPr>
        <p:cNvPr id="287" name="Shape 287"/>
        <p:cNvGrpSpPr/>
        <p:nvPr/>
      </p:nvGrpSpPr>
      <p:grpSpPr>
        <a:xfrm>
          <a:off x="0" y="0"/>
          <a:ext cx="0" cy="0"/>
          <a:chOff x="0" y="0"/>
          <a:chExt cx="0" cy="0"/>
        </a:xfrm>
      </p:grpSpPr>
      <p:sp>
        <p:nvSpPr>
          <p:cNvPr id="288" name="Google Shape;288;p56"/>
          <p:cNvSpPr txBox="1"/>
          <p:nvPr>
            <p:ph type="title"/>
          </p:nvPr>
        </p:nvSpPr>
        <p:spPr>
          <a:xfrm>
            <a:off x="628650" y="273844"/>
            <a:ext cx="7886700" cy="8091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b="1" i="0">
                <a:solidFill>
                  <a:schemeClr val="accent5"/>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289" name="Google Shape;289;p56"/>
          <p:cNvPicPr preferRelativeResize="0"/>
          <p:nvPr/>
        </p:nvPicPr>
        <p:blipFill rotWithShape="1">
          <a:blip r:embed="rId2">
            <a:alphaModFix/>
          </a:blip>
          <a:srcRect b="0" l="0" r="0" t="0"/>
          <a:stretch/>
        </p:blipFill>
        <p:spPr>
          <a:xfrm>
            <a:off x="88216" y="4676841"/>
            <a:ext cx="417796" cy="401534"/>
          </a:xfrm>
          <a:prstGeom prst="rect">
            <a:avLst/>
          </a:prstGeom>
          <a:noFill/>
          <a:ln>
            <a:noFill/>
          </a:ln>
        </p:spPr>
      </p:pic>
      <p:sp>
        <p:nvSpPr>
          <p:cNvPr id="290" name="Google Shape;290;p56"/>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3_Blank 4">
    <p:bg>
      <p:bgPr>
        <a:solidFill>
          <a:srgbClr val="FFFFFF"/>
        </a:solidFill>
      </p:bgPr>
    </p:bg>
    <p:spTree>
      <p:nvGrpSpPr>
        <p:cNvPr id="291" name="Shape 291"/>
        <p:cNvGrpSpPr/>
        <p:nvPr/>
      </p:nvGrpSpPr>
      <p:grpSpPr>
        <a:xfrm>
          <a:off x="0" y="0"/>
          <a:ext cx="0" cy="0"/>
          <a:chOff x="0" y="0"/>
          <a:chExt cx="0" cy="0"/>
        </a:xfrm>
      </p:grpSpPr>
      <p:sp>
        <p:nvSpPr>
          <p:cNvPr id="292" name="Google Shape;292;p57"/>
          <p:cNvSpPr/>
          <p:nvPr/>
        </p:nvSpPr>
        <p:spPr>
          <a:xfrm>
            <a:off x="-2446638" y="-240956"/>
            <a:ext cx="6098100" cy="6098100"/>
          </a:xfrm>
          <a:prstGeom prst="ellipse">
            <a:avLst/>
          </a:prstGeom>
          <a:solidFill>
            <a:schemeClr val="accent5"/>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93" name="Google Shape;293;p57"/>
          <p:cNvSpPr txBox="1"/>
          <p:nvPr>
            <p:ph type="title"/>
          </p:nvPr>
        </p:nvSpPr>
        <p:spPr>
          <a:xfrm>
            <a:off x="203887" y="2286546"/>
            <a:ext cx="30582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accent6"/>
              </a:buClr>
              <a:buSzPts val="33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4" name="Google Shape;294;p57"/>
          <p:cNvSpPr txBox="1"/>
          <p:nvPr>
            <p:ph idx="1" type="body"/>
          </p:nvPr>
        </p:nvSpPr>
        <p:spPr>
          <a:xfrm>
            <a:off x="3891784" y="1441429"/>
            <a:ext cx="4511400" cy="24099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3A3838"/>
              </a:buClr>
              <a:buSzPts val="2100"/>
              <a:buNone/>
              <a:defRPr>
                <a:solidFill>
                  <a:srgbClr val="3A3838"/>
                </a:solidFill>
                <a:latin typeface="Montserrat"/>
                <a:ea typeface="Montserrat"/>
                <a:cs typeface="Montserrat"/>
                <a:sym typeface="Montserrat"/>
              </a:defRPr>
            </a:lvl1pPr>
            <a:lvl2pPr indent="-228600" lvl="1" marL="914400" rtl="0" algn="l">
              <a:lnSpc>
                <a:spcPct val="90000"/>
              </a:lnSpc>
              <a:spcBef>
                <a:spcPts val="400"/>
              </a:spcBef>
              <a:spcAft>
                <a:spcPts val="0"/>
              </a:spcAft>
              <a:buClr>
                <a:srgbClr val="3A3838"/>
              </a:buClr>
              <a:buSzPts val="1800"/>
              <a:buNone/>
              <a:defRPr>
                <a:solidFill>
                  <a:srgbClr val="3A3838"/>
                </a:solidFill>
              </a:defRPr>
            </a:lvl2pPr>
            <a:lvl3pPr indent="-228600" lvl="2" marL="1371600" rtl="0" algn="l">
              <a:lnSpc>
                <a:spcPct val="90000"/>
              </a:lnSpc>
              <a:spcBef>
                <a:spcPts val="400"/>
              </a:spcBef>
              <a:spcAft>
                <a:spcPts val="0"/>
              </a:spcAft>
              <a:buClr>
                <a:srgbClr val="3A3838"/>
              </a:buClr>
              <a:buSzPts val="1500"/>
              <a:buNone/>
              <a:defRPr>
                <a:solidFill>
                  <a:srgbClr val="3A3838"/>
                </a:solidFill>
              </a:defRPr>
            </a:lvl3pPr>
            <a:lvl4pPr indent="-228600" lvl="3" marL="1828800" rtl="0" algn="l">
              <a:lnSpc>
                <a:spcPct val="90000"/>
              </a:lnSpc>
              <a:spcBef>
                <a:spcPts val="400"/>
              </a:spcBef>
              <a:spcAft>
                <a:spcPts val="0"/>
              </a:spcAft>
              <a:buClr>
                <a:srgbClr val="3A3838"/>
              </a:buClr>
              <a:buSzPts val="1400"/>
              <a:buNone/>
              <a:defRPr>
                <a:solidFill>
                  <a:srgbClr val="3A3838"/>
                </a:solidFill>
              </a:defRPr>
            </a:lvl4pPr>
            <a:lvl5pPr indent="-228600" lvl="4" marL="2286000" rtl="0" algn="l">
              <a:lnSpc>
                <a:spcPct val="90000"/>
              </a:lnSpc>
              <a:spcBef>
                <a:spcPts val="400"/>
              </a:spcBef>
              <a:spcAft>
                <a:spcPts val="0"/>
              </a:spcAft>
              <a:buClr>
                <a:srgbClr val="3A3838"/>
              </a:buClr>
              <a:buSzPts val="1400"/>
              <a:buNone/>
              <a:defRPr>
                <a:solidFill>
                  <a:srgbClr val="3A3838"/>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295" name="Google Shape;295;p57"/>
          <p:cNvPicPr preferRelativeResize="0"/>
          <p:nvPr/>
        </p:nvPicPr>
        <p:blipFill rotWithShape="1">
          <a:blip r:embed="rId2">
            <a:alphaModFix/>
          </a:blip>
          <a:srcRect b="0" l="0" r="73467" t="0"/>
          <a:stretch/>
        </p:blipFill>
        <p:spPr>
          <a:xfrm>
            <a:off x="8532807" y="4556633"/>
            <a:ext cx="417795" cy="401534"/>
          </a:xfrm>
          <a:prstGeom prst="rect">
            <a:avLst/>
          </a:prstGeom>
          <a:noFill/>
          <a:ln>
            <a:noFill/>
          </a:ln>
        </p:spPr>
      </p:pic>
      <p:sp>
        <p:nvSpPr>
          <p:cNvPr id="296" name="Google Shape;296;p57"/>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solidFill>
                  <a:srgbClr val="3A3838"/>
                </a:solidFill>
                <a:latin typeface="Montserrat"/>
                <a:ea typeface="Montserrat"/>
                <a:cs typeface="Montserrat"/>
                <a:sym typeface="Montserrat"/>
              </a:defRPr>
            </a:lvl1pPr>
            <a:lvl2pPr lvl="1" rtl="0">
              <a:buNone/>
              <a:defRPr>
                <a:solidFill>
                  <a:srgbClr val="3A3838"/>
                </a:solidFill>
                <a:latin typeface="Montserrat"/>
                <a:ea typeface="Montserrat"/>
                <a:cs typeface="Montserrat"/>
                <a:sym typeface="Montserrat"/>
              </a:defRPr>
            </a:lvl2pPr>
            <a:lvl3pPr lvl="2" rtl="0">
              <a:buNone/>
              <a:defRPr>
                <a:solidFill>
                  <a:srgbClr val="3A3838"/>
                </a:solidFill>
                <a:latin typeface="Montserrat"/>
                <a:ea typeface="Montserrat"/>
                <a:cs typeface="Montserrat"/>
                <a:sym typeface="Montserrat"/>
              </a:defRPr>
            </a:lvl3pPr>
            <a:lvl4pPr lvl="3" rtl="0">
              <a:buNone/>
              <a:defRPr>
                <a:solidFill>
                  <a:srgbClr val="3A3838"/>
                </a:solidFill>
                <a:latin typeface="Montserrat"/>
                <a:ea typeface="Montserrat"/>
                <a:cs typeface="Montserrat"/>
                <a:sym typeface="Montserrat"/>
              </a:defRPr>
            </a:lvl4pPr>
            <a:lvl5pPr lvl="4" rtl="0">
              <a:buNone/>
              <a:defRPr>
                <a:solidFill>
                  <a:srgbClr val="3A3838"/>
                </a:solidFill>
                <a:latin typeface="Montserrat"/>
                <a:ea typeface="Montserrat"/>
                <a:cs typeface="Montserrat"/>
                <a:sym typeface="Montserrat"/>
              </a:defRPr>
            </a:lvl5pPr>
            <a:lvl6pPr lvl="5" rtl="0">
              <a:buNone/>
              <a:defRPr>
                <a:solidFill>
                  <a:srgbClr val="3A3838"/>
                </a:solidFill>
                <a:latin typeface="Montserrat"/>
                <a:ea typeface="Montserrat"/>
                <a:cs typeface="Montserrat"/>
                <a:sym typeface="Montserrat"/>
              </a:defRPr>
            </a:lvl6pPr>
            <a:lvl7pPr lvl="6" rtl="0">
              <a:buNone/>
              <a:defRPr>
                <a:solidFill>
                  <a:srgbClr val="3A3838"/>
                </a:solidFill>
                <a:latin typeface="Montserrat"/>
                <a:ea typeface="Montserrat"/>
                <a:cs typeface="Montserrat"/>
                <a:sym typeface="Montserrat"/>
              </a:defRPr>
            </a:lvl7pPr>
            <a:lvl8pPr lvl="7" rtl="0">
              <a:buNone/>
              <a:defRPr>
                <a:solidFill>
                  <a:srgbClr val="3A3838"/>
                </a:solidFill>
                <a:latin typeface="Montserrat"/>
                <a:ea typeface="Montserrat"/>
                <a:cs typeface="Montserrat"/>
                <a:sym typeface="Montserrat"/>
              </a:defRPr>
            </a:lvl8pPr>
            <a:lvl9pPr lvl="8" rtl="0">
              <a:buNone/>
              <a:defRPr>
                <a:solidFill>
                  <a:srgbClr val="3A383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 Option 1">
  <p:cSld name="2_Section Break Option 1 5">
    <p:bg>
      <p:bgPr>
        <a:solidFill>
          <a:schemeClr val="accent6"/>
        </a:solidFill>
      </p:bgPr>
    </p:bg>
    <p:spTree>
      <p:nvGrpSpPr>
        <p:cNvPr id="297" name="Shape 297"/>
        <p:cNvGrpSpPr/>
        <p:nvPr/>
      </p:nvGrpSpPr>
      <p:grpSpPr>
        <a:xfrm>
          <a:off x="0" y="0"/>
          <a:ext cx="0" cy="0"/>
          <a:chOff x="0" y="0"/>
          <a:chExt cx="0" cy="0"/>
        </a:xfrm>
      </p:grpSpPr>
      <p:sp>
        <p:nvSpPr>
          <p:cNvPr id="298" name="Google Shape;298;p58"/>
          <p:cNvSpPr txBox="1"/>
          <p:nvPr>
            <p:ph idx="1" type="subTitle"/>
          </p:nvPr>
        </p:nvSpPr>
        <p:spPr>
          <a:xfrm>
            <a:off x="1295774" y="2254675"/>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3600"/>
              <a:buNone/>
              <a:defRPr b="1" i="0" sz="3600">
                <a:solidFill>
                  <a:schemeClr val="lt1"/>
                </a:solidFill>
                <a:latin typeface="Montserrat"/>
                <a:ea typeface="Montserrat"/>
                <a:cs typeface="Montserrat"/>
                <a:sym typeface="Montserrat"/>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99" name="Google Shape;299;p58"/>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 text slide">
  <p:cSld name="2_Standard title + text slide 5">
    <p:bg>
      <p:bgPr>
        <a:solidFill>
          <a:schemeClr val="lt1"/>
        </a:solidFill>
      </p:bgPr>
    </p:bg>
    <p:spTree>
      <p:nvGrpSpPr>
        <p:cNvPr id="300" name="Shape 300"/>
        <p:cNvGrpSpPr/>
        <p:nvPr/>
      </p:nvGrpSpPr>
      <p:grpSpPr>
        <a:xfrm>
          <a:off x="0" y="0"/>
          <a:ext cx="0" cy="0"/>
          <a:chOff x="0" y="0"/>
          <a:chExt cx="0" cy="0"/>
        </a:xfrm>
      </p:grpSpPr>
      <p:sp>
        <p:nvSpPr>
          <p:cNvPr id="301" name="Google Shape;301;p59"/>
          <p:cNvSpPr/>
          <p:nvPr/>
        </p:nvSpPr>
        <p:spPr>
          <a:xfrm>
            <a:off x="-1" y="1"/>
            <a:ext cx="9179700" cy="7473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2"/>
              </a:solidFill>
              <a:latin typeface="Calibri"/>
              <a:ea typeface="Calibri"/>
              <a:cs typeface="Calibri"/>
              <a:sym typeface="Calibri"/>
            </a:endParaRPr>
          </a:p>
        </p:txBody>
      </p:sp>
      <p:sp>
        <p:nvSpPr>
          <p:cNvPr id="302" name="Google Shape;302;p59"/>
          <p:cNvSpPr txBox="1"/>
          <p:nvPr>
            <p:ph type="title"/>
          </p:nvPr>
        </p:nvSpPr>
        <p:spPr>
          <a:xfrm>
            <a:off x="646412" y="1"/>
            <a:ext cx="7886700" cy="7473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sz="33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3" name="Google Shape;303;p59"/>
          <p:cNvSpPr txBox="1"/>
          <p:nvPr>
            <p:ph idx="1" type="body"/>
          </p:nvPr>
        </p:nvSpPr>
        <p:spPr>
          <a:xfrm>
            <a:off x="646412" y="953691"/>
            <a:ext cx="7886700" cy="3525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solidFill>
                  <a:schemeClr val="accent6"/>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4" name="Google Shape;304;p59"/>
          <p:cNvSpPr txBox="1"/>
          <p:nvPr>
            <p:ph idx="11" type="ftr"/>
          </p:nvPr>
        </p:nvSpPr>
        <p:spPr>
          <a:xfrm>
            <a:off x="8622434" y="4636295"/>
            <a:ext cx="360300" cy="376200"/>
          </a:xfrm>
          <a:prstGeom prst="rect">
            <a:avLst/>
          </a:prstGeom>
          <a:solidFill>
            <a:srgbClr val="DEDEDE"/>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305" name="Google Shape;305;p59"/>
          <p:cNvPicPr preferRelativeResize="0"/>
          <p:nvPr/>
        </p:nvPicPr>
        <p:blipFill rotWithShape="1">
          <a:blip r:embed="rId2">
            <a:alphaModFix/>
          </a:blip>
          <a:srcRect b="0" l="0" r="0" t="0"/>
          <a:stretch/>
        </p:blipFill>
        <p:spPr>
          <a:xfrm>
            <a:off x="88216" y="4676841"/>
            <a:ext cx="417796" cy="401534"/>
          </a:xfrm>
          <a:prstGeom prst="rect">
            <a:avLst/>
          </a:prstGeom>
          <a:noFill/>
          <a:ln>
            <a:noFill/>
          </a:ln>
        </p:spPr>
      </p:pic>
      <p:sp>
        <p:nvSpPr>
          <p:cNvPr id="306" name="Google Shape;306;p59"/>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ONLY ">
  <p:cSld name="1_Standard title ONLY  5">
    <p:bg>
      <p:bgPr>
        <a:solidFill>
          <a:schemeClr val="lt1"/>
        </a:solidFill>
      </p:bgPr>
    </p:bg>
    <p:spTree>
      <p:nvGrpSpPr>
        <p:cNvPr id="307" name="Shape 307"/>
        <p:cNvGrpSpPr/>
        <p:nvPr/>
      </p:nvGrpSpPr>
      <p:grpSpPr>
        <a:xfrm>
          <a:off x="0" y="0"/>
          <a:ext cx="0" cy="0"/>
          <a:chOff x="0" y="0"/>
          <a:chExt cx="0" cy="0"/>
        </a:xfrm>
      </p:grpSpPr>
      <p:sp>
        <p:nvSpPr>
          <p:cNvPr id="308" name="Google Shape;308;p60"/>
          <p:cNvSpPr/>
          <p:nvPr/>
        </p:nvSpPr>
        <p:spPr>
          <a:xfrm>
            <a:off x="-1" y="1"/>
            <a:ext cx="9179700" cy="7473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9" name="Google Shape;309;p60"/>
          <p:cNvSpPr txBox="1"/>
          <p:nvPr>
            <p:ph type="title"/>
          </p:nvPr>
        </p:nvSpPr>
        <p:spPr>
          <a:xfrm>
            <a:off x="646412" y="1"/>
            <a:ext cx="7886700" cy="7473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b="1" sz="33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0" name="Google Shape;310;p60"/>
          <p:cNvSpPr txBox="1"/>
          <p:nvPr>
            <p:ph idx="11" type="ftr"/>
          </p:nvPr>
        </p:nvSpPr>
        <p:spPr>
          <a:xfrm>
            <a:off x="8622434" y="4636295"/>
            <a:ext cx="360300" cy="376200"/>
          </a:xfrm>
          <a:prstGeom prst="rect">
            <a:avLst/>
          </a:prstGeom>
          <a:solidFill>
            <a:srgbClr val="DEDEDE"/>
          </a:solid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311" name="Google Shape;311;p60"/>
          <p:cNvPicPr preferRelativeResize="0"/>
          <p:nvPr/>
        </p:nvPicPr>
        <p:blipFill rotWithShape="1">
          <a:blip r:embed="rId2">
            <a:alphaModFix/>
          </a:blip>
          <a:srcRect b="0" l="0" r="0" t="0"/>
          <a:stretch/>
        </p:blipFill>
        <p:spPr>
          <a:xfrm>
            <a:off x="88216" y="4676841"/>
            <a:ext cx="417796" cy="401534"/>
          </a:xfrm>
          <a:prstGeom prst="rect">
            <a:avLst/>
          </a:prstGeom>
          <a:noFill/>
          <a:ln>
            <a:noFill/>
          </a:ln>
        </p:spPr>
      </p:pic>
      <p:sp>
        <p:nvSpPr>
          <p:cNvPr id="312" name="Google Shape;312;p60"/>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lide">
  <p:cSld name="1_Title only slide 5">
    <p:bg>
      <p:bgPr>
        <a:solidFill>
          <a:srgbClr val="FFFDFF"/>
        </a:solidFill>
      </p:bgPr>
    </p:bg>
    <p:spTree>
      <p:nvGrpSpPr>
        <p:cNvPr id="313" name="Shape 313"/>
        <p:cNvGrpSpPr/>
        <p:nvPr/>
      </p:nvGrpSpPr>
      <p:grpSpPr>
        <a:xfrm>
          <a:off x="0" y="0"/>
          <a:ext cx="0" cy="0"/>
          <a:chOff x="0" y="0"/>
          <a:chExt cx="0" cy="0"/>
        </a:xfrm>
      </p:grpSpPr>
      <p:sp>
        <p:nvSpPr>
          <p:cNvPr id="314" name="Google Shape;314;p61"/>
          <p:cNvSpPr txBox="1"/>
          <p:nvPr>
            <p:ph type="title"/>
          </p:nvPr>
        </p:nvSpPr>
        <p:spPr>
          <a:xfrm>
            <a:off x="628650" y="273844"/>
            <a:ext cx="7886700" cy="8091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Arial"/>
              <a:buNone/>
              <a:defRPr b="1" i="0">
                <a:solidFill>
                  <a:schemeClr val="accent6"/>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315" name="Google Shape;315;p61"/>
          <p:cNvPicPr preferRelativeResize="0"/>
          <p:nvPr/>
        </p:nvPicPr>
        <p:blipFill rotWithShape="1">
          <a:blip r:embed="rId2">
            <a:alphaModFix/>
          </a:blip>
          <a:srcRect b="0" l="0" r="0" t="0"/>
          <a:stretch/>
        </p:blipFill>
        <p:spPr>
          <a:xfrm>
            <a:off x="88216" y="4676841"/>
            <a:ext cx="417796" cy="401534"/>
          </a:xfrm>
          <a:prstGeom prst="rect">
            <a:avLst/>
          </a:prstGeom>
          <a:noFill/>
          <a:ln>
            <a:noFill/>
          </a:ln>
        </p:spPr>
      </p:pic>
      <p:sp>
        <p:nvSpPr>
          <p:cNvPr id="316" name="Google Shape;316;p61"/>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 slide">
  <p:cSld name="CUSTOM">
    <p:spTree>
      <p:nvGrpSpPr>
        <p:cNvPr id="41" name="Shape 41"/>
        <p:cNvGrpSpPr/>
        <p:nvPr/>
      </p:nvGrpSpPr>
      <p:grpSpPr>
        <a:xfrm>
          <a:off x="0" y="0"/>
          <a:ext cx="0" cy="0"/>
          <a:chOff x="0" y="0"/>
          <a:chExt cx="0" cy="0"/>
        </a:xfrm>
      </p:grpSpPr>
      <p:sp>
        <p:nvSpPr>
          <p:cNvPr id="42" name="Google Shape;42;p7"/>
          <p:cNvSpPr txBox="1"/>
          <p:nvPr>
            <p:ph type="title"/>
          </p:nvPr>
        </p:nvSpPr>
        <p:spPr>
          <a:xfrm>
            <a:off x="1291125" y="795881"/>
            <a:ext cx="3257400" cy="822300"/>
          </a:xfrm>
          <a:prstGeom prst="rect">
            <a:avLst/>
          </a:prstGeom>
        </p:spPr>
        <p:txBody>
          <a:bodyPr anchorCtr="0" anchor="t" bIns="34275" lIns="68575" spcFirstLastPara="1" rIns="68575" wrap="square" tIns="34275">
            <a:noAutofit/>
          </a:bodyPr>
          <a:lstStyle>
            <a:lvl1pPr lvl="0">
              <a:spcBef>
                <a:spcPts val="0"/>
              </a:spcBef>
              <a:spcAft>
                <a:spcPts val="0"/>
              </a:spcAft>
              <a:buClr>
                <a:schemeClr val="accent1"/>
              </a:buClr>
              <a:buSzPts val="2700"/>
              <a:buFont typeface="Montserrat"/>
              <a:buNone/>
              <a:defRPr b="0" sz="2700">
                <a:solidFill>
                  <a:schemeClr val="accent1"/>
                </a:solidFill>
                <a:latin typeface="Montserrat"/>
                <a:ea typeface="Montserrat"/>
                <a:cs typeface="Montserrat"/>
                <a:sym typeface="Montserrat"/>
              </a:defRPr>
            </a:lvl1pPr>
            <a:lvl2pPr lvl="1">
              <a:spcBef>
                <a:spcPts val="0"/>
              </a:spcBef>
              <a:spcAft>
                <a:spcPts val="0"/>
              </a:spcAft>
              <a:buClr>
                <a:schemeClr val="accent1"/>
              </a:buClr>
              <a:buSzPts val="2700"/>
              <a:buFont typeface="Montserrat"/>
              <a:buNone/>
              <a:defRPr sz="2700">
                <a:solidFill>
                  <a:schemeClr val="accent1"/>
                </a:solidFill>
                <a:latin typeface="Montserrat"/>
                <a:ea typeface="Montserrat"/>
                <a:cs typeface="Montserrat"/>
                <a:sym typeface="Montserrat"/>
              </a:defRPr>
            </a:lvl2pPr>
            <a:lvl3pPr lvl="2">
              <a:spcBef>
                <a:spcPts val="0"/>
              </a:spcBef>
              <a:spcAft>
                <a:spcPts val="0"/>
              </a:spcAft>
              <a:buClr>
                <a:schemeClr val="accent1"/>
              </a:buClr>
              <a:buSzPts val="2700"/>
              <a:buFont typeface="Montserrat"/>
              <a:buNone/>
              <a:defRPr sz="2700">
                <a:solidFill>
                  <a:schemeClr val="accent1"/>
                </a:solidFill>
                <a:latin typeface="Montserrat"/>
                <a:ea typeface="Montserrat"/>
                <a:cs typeface="Montserrat"/>
                <a:sym typeface="Montserrat"/>
              </a:defRPr>
            </a:lvl3pPr>
            <a:lvl4pPr lvl="3">
              <a:spcBef>
                <a:spcPts val="0"/>
              </a:spcBef>
              <a:spcAft>
                <a:spcPts val="0"/>
              </a:spcAft>
              <a:buClr>
                <a:schemeClr val="accent1"/>
              </a:buClr>
              <a:buSzPts val="2700"/>
              <a:buFont typeface="Montserrat"/>
              <a:buNone/>
              <a:defRPr sz="2700">
                <a:solidFill>
                  <a:schemeClr val="accent1"/>
                </a:solidFill>
                <a:latin typeface="Montserrat"/>
                <a:ea typeface="Montserrat"/>
                <a:cs typeface="Montserrat"/>
                <a:sym typeface="Montserrat"/>
              </a:defRPr>
            </a:lvl4pPr>
            <a:lvl5pPr lvl="4">
              <a:spcBef>
                <a:spcPts val="0"/>
              </a:spcBef>
              <a:spcAft>
                <a:spcPts val="0"/>
              </a:spcAft>
              <a:buClr>
                <a:schemeClr val="accent1"/>
              </a:buClr>
              <a:buSzPts val="2700"/>
              <a:buFont typeface="Montserrat"/>
              <a:buNone/>
              <a:defRPr sz="2700">
                <a:solidFill>
                  <a:schemeClr val="accent1"/>
                </a:solidFill>
                <a:latin typeface="Montserrat"/>
                <a:ea typeface="Montserrat"/>
                <a:cs typeface="Montserrat"/>
                <a:sym typeface="Montserrat"/>
              </a:defRPr>
            </a:lvl5pPr>
            <a:lvl6pPr lvl="5">
              <a:spcBef>
                <a:spcPts val="0"/>
              </a:spcBef>
              <a:spcAft>
                <a:spcPts val="0"/>
              </a:spcAft>
              <a:buClr>
                <a:schemeClr val="accent1"/>
              </a:buClr>
              <a:buSzPts val="2700"/>
              <a:buFont typeface="Montserrat"/>
              <a:buNone/>
              <a:defRPr sz="2700">
                <a:solidFill>
                  <a:schemeClr val="accent1"/>
                </a:solidFill>
                <a:latin typeface="Montserrat"/>
                <a:ea typeface="Montserrat"/>
                <a:cs typeface="Montserrat"/>
                <a:sym typeface="Montserrat"/>
              </a:defRPr>
            </a:lvl6pPr>
            <a:lvl7pPr lvl="6">
              <a:spcBef>
                <a:spcPts val="0"/>
              </a:spcBef>
              <a:spcAft>
                <a:spcPts val="0"/>
              </a:spcAft>
              <a:buClr>
                <a:schemeClr val="accent1"/>
              </a:buClr>
              <a:buSzPts val="2700"/>
              <a:buFont typeface="Montserrat"/>
              <a:buNone/>
              <a:defRPr sz="2700">
                <a:solidFill>
                  <a:schemeClr val="accent1"/>
                </a:solidFill>
                <a:latin typeface="Montserrat"/>
                <a:ea typeface="Montserrat"/>
                <a:cs typeface="Montserrat"/>
                <a:sym typeface="Montserrat"/>
              </a:defRPr>
            </a:lvl7pPr>
            <a:lvl8pPr lvl="7">
              <a:spcBef>
                <a:spcPts val="0"/>
              </a:spcBef>
              <a:spcAft>
                <a:spcPts val="0"/>
              </a:spcAft>
              <a:buClr>
                <a:schemeClr val="accent1"/>
              </a:buClr>
              <a:buSzPts val="2700"/>
              <a:buFont typeface="Montserrat"/>
              <a:buNone/>
              <a:defRPr sz="2700">
                <a:solidFill>
                  <a:schemeClr val="accent1"/>
                </a:solidFill>
                <a:latin typeface="Montserrat"/>
                <a:ea typeface="Montserrat"/>
                <a:cs typeface="Montserrat"/>
                <a:sym typeface="Montserrat"/>
              </a:defRPr>
            </a:lvl8pPr>
            <a:lvl9pPr lvl="8">
              <a:spcBef>
                <a:spcPts val="0"/>
              </a:spcBef>
              <a:spcAft>
                <a:spcPts val="0"/>
              </a:spcAft>
              <a:buClr>
                <a:schemeClr val="accent1"/>
              </a:buClr>
              <a:buSzPts val="2700"/>
              <a:buFont typeface="Montserrat"/>
              <a:buNone/>
              <a:defRPr sz="2700">
                <a:solidFill>
                  <a:schemeClr val="accent1"/>
                </a:solidFill>
                <a:latin typeface="Montserrat"/>
                <a:ea typeface="Montserrat"/>
                <a:cs typeface="Montserrat"/>
                <a:sym typeface="Montserrat"/>
              </a:defRPr>
            </a:lvl9pPr>
          </a:lstStyle>
          <a:p/>
        </p:txBody>
      </p:sp>
      <p:pic>
        <p:nvPicPr>
          <p:cNvPr id="43" name="Google Shape;43;p7"/>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3_Blank 5">
    <p:bg>
      <p:bgPr>
        <a:solidFill>
          <a:srgbClr val="FFFFFF"/>
        </a:solidFill>
      </p:bgPr>
    </p:bg>
    <p:spTree>
      <p:nvGrpSpPr>
        <p:cNvPr id="317" name="Shape 317"/>
        <p:cNvGrpSpPr/>
        <p:nvPr/>
      </p:nvGrpSpPr>
      <p:grpSpPr>
        <a:xfrm>
          <a:off x="0" y="0"/>
          <a:ext cx="0" cy="0"/>
          <a:chOff x="0" y="0"/>
          <a:chExt cx="0" cy="0"/>
        </a:xfrm>
      </p:grpSpPr>
      <p:sp>
        <p:nvSpPr>
          <p:cNvPr id="318" name="Google Shape;318;p62"/>
          <p:cNvSpPr/>
          <p:nvPr/>
        </p:nvSpPr>
        <p:spPr>
          <a:xfrm>
            <a:off x="-2446638" y="-240956"/>
            <a:ext cx="6098100" cy="6098100"/>
          </a:xfrm>
          <a:prstGeom prst="ellipse">
            <a:avLst/>
          </a:prstGeom>
          <a:solidFill>
            <a:schemeClr val="accent6"/>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19" name="Google Shape;319;p62"/>
          <p:cNvSpPr txBox="1"/>
          <p:nvPr>
            <p:ph type="title"/>
          </p:nvPr>
        </p:nvSpPr>
        <p:spPr>
          <a:xfrm>
            <a:off x="203887" y="2286546"/>
            <a:ext cx="30582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accent6"/>
              </a:buClr>
              <a:buSzPts val="33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0" name="Google Shape;320;p62"/>
          <p:cNvSpPr txBox="1"/>
          <p:nvPr>
            <p:ph idx="1" type="body"/>
          </p:nvPr>
        </p:nvSpPr>
        <p:spPr>
          <a:xfrm>
            <a:off x="3891784" y="1441429"/>
            <a:ext cx="4511400" cy="24099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3A3838"/>
              </a:buClr>
              <a:buSzPts val="2100"/>
              <a:buNone/>
              <a:defRPr>
                <a:solidFill>
                  <a:srgbClr val="3A3838"/>
                </a:solidFill>
                <a:latin typeface="Montserrat"/>
                <a:ea typeface="Montserrat"/>
                <a:cs typeface="Montserrat"/>
                <a:sym typeface="Montserrat"/>
              </a:defRPr>
            </a:lvl1pPr>
            <a:lvl2pPr indent="-228600" lvl="1" marL="914400" rtl="0" algn="l">
              <a:lnSpc>
                <a:spcPct val="90000"/>
              </a:lnSpc>
              <a:spcBef>
                <a:spcPts val="400"/>
              </a:spcBef>
              <a:spcAft>
                <a:spcPts val="0"/>
              </a:spcAft>
              <a:buClr>
                <a:srgbClr val="3A3838"/>
              </a:buClr>
              <a:buSzPts val="1800"/>
              <a:buNone/>
              <a:defRPr>
                <a:solidFill>
                  <a:srgbClr val="3A3838"/>
                </a:solidFill>
              </a:defRPr>
            </a:lvl2pPr>
            <a:lvl3pPr indent="-228600" lvl="2" marL="1371600" rtl="0" algn="l">
              <a:lnSpc>
                <a:spcPct val="90000"/>
              </a:lnSpc>
              <a:spcBef>
                <a:spcPts val="400"/>
              </a:spcBef>
              <a:spcAft>
                <a:spcPts val="0"/>
              </a:spcAft>
              <a:buClr>
                <a:srgbClr val="3A3838"/>
              </a:buClr>
              <a:buSzPts val="1500"/>
              <a:buNone/>
              <a:defRPr>
                <a:solidFill>
                  <a:srgbClr val="3A3838"/>
                </a:solidFill>
              </a:defRPr>
            </a:lvl3pPr>
            <a:lvl4pPr indent="-228600" lvl="3" marL="1828800" rtl="0" algn="l">
              <a:lnSpc>
                <a:spcPct val="90000"/>
              </a:lnSpc>
              <a:spcBef>
                <a:spcPts val="400"/>
              </a:spcBef>
              <a:spcAft>
                <a:spcPts val="0"/>
              </a:spcAft>
              <a:buClr>
                <a:srgbClr val="3A3838"/>
              </a:buClr>
              <a:buSzPts val="1400"/>
              <a:buNone/>
              <a:defRPr>
                <a:solidFill>
                  <a:srgbClr val="3A3838"/>
                </a:solidFill>
              </a:defRPr>
            </a:lvl4pPr>
            <a:lvl5pPr indent="-228600" lvl="4" marL="2286000" rtl="0" algn="l">
              <a:lnSpc>
                <a:spcPct val="90000"/>
              </a:lnSpc>
              <a:spcBef>
                <a:spcPts val="400"/>
              </a:spcBef>
              <a:spcAft>
                <a:spcPts val="0"/>
              </a:spcAft>
              <a:buClr>
                <a:srgbClr val="3A3838"/>
              </a:buClr>
              <a:buSzPts val="1400"/>
              <a:buNone/>
              <a:defRPr>
                <a:solidFill>
                  <a:srgbClr val="3A3838"/>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321" name="Google Shape;321;p62"/>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
        <p:nvSpPr>
          <p:cNvPr id="322" name="Google Shape;322;p62"/>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solidFill>
                  <a:srgbClr val="3A3838"/>
                </a:solidFill>
                <a:latin typeface="Montserrat"/>
                <a:ea typeface="Montserrat"/>
                <a:cs typeface="Montserrat"/>
                <a:sym typeface="Montserrat"/>
              </a:defRPr>
            </a:lvl1pPr>
            <a:lvl2pPr lvl="1" rtl="0">
              <a:buNone/>
              <a:defRPr>
                <a:solidFill>
                  <a:srgbClr val="3A3838"/>
                </a:solidFill>
                <a:latin typeface="Montserrat"/>
                <a:ea typeface="Montserrat"/>
                <a:cs typeface="Montserrat"/>
                <a:sym typeface="Montserrat"/>
              </a:defRPr>
            </a:lvl2pPr>
            <a:lvl3pPr lvl="2" rtl="0">
              <a:buNone/>
              <a:defRPr>
                <a:solidFill>
                  <a:srgbClr val="3A3838"/>
                </a:solidFill>
                <a:latin typeface="Montserrat"/>
                <a:ea typeface="Montserrat"/>
                <a:cs typeface="Montserrat"/>
                <a:sym typeface="Montserrat"/>
              </a:defRPr>
            </a:lvl3pPr>
            <a:lvl4pPr lvl="3" rtl="0">
              <a:buNone/>
              <a:defRPr>
                <a:solidFill>
                  <a:srgbClr val="3A3838"/>
                </a:solidFill>
                <a:latin typeface="Montserrat"/>
                <a:ea typeface="Montserrat"/>
                <a:cs typeface="Montserrat"/>
                <a:sym typeface="Montserrat"/>
              </a:defRPr>
            </a:lvl4pPr>
            <a:lvl5pPr lvl="4" rtl="0">
              <a:buNone/>
              <a:defRPr>
                <a:solidFill>
                  <a:srgbClr val="3A3838"/>
                </a:solidFill>
                <a:latin typeface="Montserrat"/>
                <a:ea typeface="Montserrat"/>
                <a:cs typeface="Montserrat"/>
                <a:sym typeface="Montserrat"/>
              </a:defRPr>
            </a:lvl5pPr>
            <a:lvl6pPr lvl="5" rtl="0">
              <a:buNone/>
              <a:defRPr>
                <a:solidFill>
                  <a:srgbClr val="3A3838"/>
                </a:solidFill>
                <a:latin typeface="Montserrat"/>
                <a:ea typeface="Montserrat"/>
                <a:cs typeface="Montserrat"/>
                <a:sym typeface="Montserrat"/>
              </a:defRPr>
            </a:lvl6pPr>
            <a:lvl7pPr lvl="6" rtl="0">
              <a:buNone/>
              <a:defRPr>
                <a:solidFill>
                  <a:srgbClr val="3A3838"/>
                </a:solidFill>
                <a:latin typeface="Montserrat"/>
                <a:ea typeface="Montserrat"/>
                <a:cs typeface="Montserrat"/>
                <a:sym typeface="Montserrat"/>
              </a:defRPr>
            </a:lvl7pPr>
            <a:lvl8pPr lvl="7" rtl="0">
              <a:buNone/>
              <a:defRPr>
                <a:solidFill>
                  <a:srgbClr val="3A3838"/>
                </a:solidFill>
                <a:latin typeface="Montserrat"/>
                <a:ea typeface="Montserrat"/>
                <a:cs typeface="Montserrat"/>
                <a:sym typeface="Montserrat"/>
              </a:defRPr>
            </a:lvl8pPr>
            <a:lvl9pPr lvl="8" rtl="0">
              <a:buNone/>
              <a:defRPr>
                <a:solidFill>
                  <a:srgbClr val="3A383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tandard title + text slide">
  <p:cSld name="1_Standard title + text slide">
    <p:bg>
      <p:bgPr>
        <a:solidFill>
          <a:schemeClr val="lt1"/>
        </a:solidFill>
      </p:bgPr>
    </p:bg>
    <p:spTree>
      <p:nvGrpSpPr>
        <p:cNvPr id="323" name="Shape 323"/>
        <p:cNvGrpSpPr/>
        <p:nvPr/>
      </p:nvGrpSpPr>
      <p:grpSpPr>
        <a:xfrm>
          <a:off x="0" y="0"/>
          <a:ext cx="0" cy="0"/>
          <a:chOff x="0" y="0"/>
          <a:chExt cx="0" cy="0"/>
        </a:xfrm>
      </p:grpSpPr>
      <p:sp>
        <p:nvSpPr>
          <p:cNvPr id="324" name="Google Shape;324;p63"/>
          <p:cNvSpPr txBox="1"/>
          <p:nvPr>
            <p:ph type="title"/>
          </p:nvPr>
        </p:nvSpPr>
        <p:spPr>
          <a:xfrm>
            <a:off x="646510" y="518983"/>
            <a:ext cx="7886700" cy="7473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000"/>
              <a:buFont typeface="Arial"/>
              <a:buNone/>
              <a:defRPr b="1" i="0" sz="3000">
                <a:solidFill>
                  <a:schemeClr val="dk2"/>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5" name="Google Shape;325;p63"/>
          <p:cNvSpPr txBox="1"/>
          <p:nvPr>
            <p:ph idx="1" type="body"/>
          </p:nvPr>
        </p:nvSpPr>
        <p:spPr>
          <a:xfrm>
            <a:off x="646412" y="1482811"/>
            <a:ext cx="7886700" cy="2996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326" name="Google Shape;326;p63"/>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
        <p:nvSpPr>
          <p:cNvPr id="327" name="Google Shape;327;p63"/>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image slide">
  <p:cSld name="Large image slide">
    <p:bg>
      <p:bgPr>
        <a:solidFill>
          <a:schemeClr val="lt1"/>
        </a:solidFill>
      </p:bgPr>
    </p:bg>
    <p:spTree>
      <p:nvGrpSpPr>
        <p:cNvPr id="328" name="Shape 328"/>
        <p:cNvGrpSpPr/>
        <p:nvPr/>
      </p:nvGrpSpPr>
      <p:grpSpPr>
        <a:xfrm>
          <a:off x="0" y="0"/>
          <a:ext cx="0" cy="0"/>
          <a:chOff x="0" y="0"/>
          <a:chExt cx="0" cy="0"/>
        </a:xfrm>
      </p:grpSpPr>
      <p:sp>
        <p:nvSpPr>
          <p:cNvPr id="329" name="Google Shape;329;p64"/>
          <p:cNvSpPr/>
          <p:nvPr>
            <p:ph idx="2" type="pic"/>
          </p:nvPr>
        </p:nvSpPr>
        <p:spPr>
          <a:xfrm>
            <a:off x="0" y="0"/>
            <a:ext cx="91440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30" name="Google Shape;330;p64"/>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3 Dark">
  <p:cSld name="1-2-3 Dark">
    <p:bg>
      <p:bgPr>
        <a:solidFill>
          <a:schemeClr val="accent1"/>
        </a:solidFill>
      </p:bgPr>
    </p:bg>
    <p:spTree>
      <p:nvGrpSpPr>
        <p:cNvPr id="331" name="Shape 331"/>
        <p:cNvGrpSpPr/>
        <p:nvPr/>
      </p:nvGrpSpPr>
      <p:grpSpPr>
        <a:xfrm>
          <a:off x="0" y="0"/>
          <a:ext cx="0" cy="0"/>
          <a:chOff x="0" y="0"/>
          <a:chExt cx="0" cy="0"/>
        </a:xfrm>
      </p:grpSpPr>
      <p:sp>
        <p:nvSpPr>
          <p:cNvPr id="332" name="Google Shape;332;p65"/>
          <p:cNvSpPr/>
          <p:nvPr>
            <p:ph idx="2" type="pic"/>
          </p:nvPr>
        </p:nvSpPr>
        <p:spPr>
          <a:xfrm>
            <a:off x="1" y="0"/>
            <a:ext cx="30450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33" name="Google Shape;333;p65"/>
          <p:cNvSpPr/>
          <p:nvPr>
            <p:ph idx="3" type="pic"/>
          </p:nvPr>
        </p:nvSpPr>
        <p:spPr>
          <a:xfrm>
            <a:off x="3044953" y="0"/>
            <a:ext cx="30450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34" name="Google Shape;334;p65"/>
          <p:cNvSpPr/>
          <p:nvPr>
            <p:ph idx="4" type="pic"/>
          </p:nvPr>
        </p:nvSpPr>
        <p:spPr>
          <a:xfrm>
            <a:off x="6089904" y="0"/>
            <a:ext cx="30450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35" name="Google Shape;335;p65"/>
          <p:cNvSpPr txBox="1"/>
          <p:nvPr>
            <p:ph idx="1" type="subTitle"/>
          </p:nvPr>
        </p:nvSpPr>
        <p:spPr>
          <a:xfrm>
            <a:off x="651103" y="1950839"/>
            <a:ext cx="1743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lt1"/>
              </a:buClr>
              <a:buSzPts val="3600"/>
              <a:buNone/>
              <a:defRPr b="1" sz="3600">
                <a:solidFill>
                  <a:schemeClr val="lt1"/>
                </a:solidFill>
                <a:latin typeface="Arial"/>
                <a:ea typeface="Arial"/>
                <a:cs typeface="Arial"/>
                <a:sym typeface="Aria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36" name="Google Shape;336;p65"/>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Option 2">
  <p:cSld name="Key Points Option 2">
    <p:bg>
      <p:bgPr>
        <a:solidFill>
          <a:schemeClr val="lt1"/>
        </a:solidFill>
      </p:bgPr>
    </p:bg>
    <p:spTree>
      <p:nvGrpSpPr>
        <p:cNvPr id="337" name="Shape 337"/>
        <p:cNvGrpSpPr/>
        <p:nvPr/>
      </p:nvGrpSpPr>
      <p:grpSpPr>
        <a:xfrm>
          <a:off x="0" y="0"/>
          <a:ext cx="0" cy="0"/>
          <a:chOff x="0" y="0"/>
          <a:chExt cx="0" cy="0"/>
        </a:xfrm>
      </p:grpSpPr>
      <p:sp>
        <p:nvSpPr>
          <p:cNvPr id="338" name="Google Shape;338;p66"/>
          <p:cNvSpPr/>
          <p:nvPr>
            <p:ph idx="2" type="pic"/>
          </p:nvPr>
        </p:nvSpPr>
        <p:spPr>
          <a:xfrm>
            <a:off x="0" y="-1"/>
            <a:ext cx="9144000" cy="32820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39" name="Google Shape;339;p66"/>
          <p:cNvSpPr txBox="1"/>
          <p:nvPr/>
        </p:nvSpPr>
        <p:spPr>
          <a:xfrm>
            <a:off x="951139" y="3804968"/>
            <a:ext cx="7241700" cy="7620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4500"/>
              <a:buFont typeface="Arial"/>
              <a:buNone/>
            </a:pPr>
            <a:r>
              <a:rPr b="1" i="0" lang="en" sz="4500" u="none" cap="none" strike="noStrike">
                <a:solidFill>
                  <a:schemeClr val="accent1"/>
                </a:solidFill>
                <a:latin typeface="Montserrat"/>
                <a:ea typeface="Montserrat"/>
                <a:cs typeface="Montserrat"/>
                <a:sym typeface="Montserrat"/>
              </a:rPr>
              <a:t>EMPHISIZE KEY POINTS</a:t>
            </a:r>
            <a:endParaRPr b="1" i="0" sz="1100" u="none" cap="none" strike="noStrike">
              <a:solidFill>
                <a:schemeClr val="accent1"/>
              </a:solidFill>
              <a:latin typeface="Montserrat"/>
              <a:ea typeface="Montserrat"/>
              <a:cs typeface="Montserrat"/>
              <a:sym typeface="Montserrat"/>
            </a:endParaRPr>
          </a:p>
        </p:txBody>
      </p:sp>
      <p:sp>
        <p:nvSpPr>
          <p:cNvPr id="340" name="Google Shape;340;p66"/>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Quote Slide">
  <p:cSld name="2_Quote Slide">
    <p:bg>
      <p:bgPr>
        <a:solidFill>
          <a:schemeClr val="lt1"/>
        </a:solidFill>
      </p:bgPr>
    </p:bg>
    <p:spTree>
      <p:nvGrpSpPr>
        <p:cNvPr id="341" name="Shape 341"/>
        <p:cNvGrpSpPr/>
        <p:nvPr/>
      </p:nvGrpSpPr>
      <p:grpSpPr>
        <a:xfrm>
          <a:off x="0" y="0"/>
          <a:ext cx="0" cy="0"/>
          <a:chOff x="0" y="0"/>
          <a:chExt cx="0" cy="0"/>
        </a:xfrm>
      </p:grpSpPr>
      <p:sp>
        <p:nvSpPr>
          <p:cNvPr id="342" name="Google Shape;342;p67"/>
          <p:cNvSpPr txBox="1"/>
          <p:nvPr>
            <p:ph type="title"/>
          </p:nvPr>
        </p:nvSpPr>
        <p:spPr>
          <a:xfrm>
            <a:off x="682973" y="2031206"/>
            <a:ext cx="78867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accent2"/>
              </a:buClr>
              <a:buSzPts val="3300"/>
              <a:buFont typeface="Arial"/>
              <a:buNone/>
              <a:defRPr>
                <a:solidFill>
                  <a:schemeClr val="accent1"/>
                </a:solidFill>
                <a:latin typeface="Montserrat"/>
                <a:ea typeface="Montserrat"/>
                <a:cs typeface="Montserrat"/>
                <a:sym typeface="Montserrat"/>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343" name="Google Shape;343;p67"/>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
        <p:nvSpPr>
          <p:cNvPr id="344" name="Google Shape;344;p67"/>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lt1"/>
        </a:solidFill>
      </p:bgPr>
    </p:bg>
    <p:spTree>
      <p:nvGrpSpPr>
        <p:cNvPr id="345" name="Shape 345"/>
        <p:cNvGrpSpPr/>
        <p:nvPr/>
      </p:nvGrpSpPr>
      <p:grpSpPr>
        <a:xfrm>
          <a:off x="0" y="0"/>
          <a:ext cx="0" cy="0"/>
          <a:chOff x="0" y="0"/>
          <a:chExt cx="0" cy="0"/>
        </a:xfrm>
      </p:grpSpPr>
      <p:sp>
        <p:nvSpPr>
          <p:cNvPr id="346" name="Google Shape;346;p6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accent6"/>
              </a:buClr>
              <a:buSzPts val="3300"/>
              <a:buFont typeface="Arial"/>
              <a:buNone/>
              <a:defRPr>
                <a:solidFill>
                  <a:schemeClr val="accent6"/>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7" name="Google Shape;347;p6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rtl="0" algn="l">
              <a:lnSpc>
                <a:spcPct val="90000"/>
              </a:lnSpc>
              <a:spcBef>
                <a:spcPts val="800"/>
              </a:spcBef>
              <a:spcAft>
                <a:spcPts val="0"/>
              </a:spcAft>
              <a:buClr>
                <a:srgbClr val="3A3838"/>
              </a:buClr>
              <a:buSzPts val="2100"/>
              <a:buChar char="•"/>
              <a:defRPr>
                <a:solidFill>
                  <a:srgbClr val="3A3838"/>
                </a:solidFill>
              </a:defRPr>
            </a:lvl1pPr>
            <a:lvl2pPr indent="-342900" lvl="1" marL="914400" rtl="0" algn="l">
              <a:lnSpc>
                <a:spcPct val="90000"/>
              </a:lnSpc>
              <a:spcBef>
                <a:spcPts val="400"/>
              </a:spcBef>
              <a:spcAft>
                <a:spcPts val="0"/>
              </a:spcAft>
              <a:buClr>
                <a:srgbClr val="3A3838"/>
              </a:buClr>
              <a:buSzPts val="1800"/>
              <a:buChar char="•"/>
              <a:defRPr>
                <a:solidFill>
                  <a:srgbClr val="3A3838"/>
                </a:solidFill>
              </a:defRPr>
            </a:lvl2pPr>
            <a:lvl3pPr indent="-323850" lvl="2" marL="1371600" rtl="0" algn="l">
              <a:lnSpc>
                <a:spcPct val="90000"/>
              </a:lnSpc>
              <a:spcBef>
                <a:spcPts val="400"/>
              </a:spcBef>
              <a:spcAft>
                <a:spcPts val="0"/>
              </a:spcAft>
              <a:buClr>
                <a:srgbClr val="3A3838"/>
              </a:buClr>
              <a:buSzPts val="1500"/>
              <a:buChar char="•"/>
              <a:defRPr>
                <a:solidFill>
                  <a:srgbClr val="3A3838"/>
                </a:solidFill>
              </a:defRPr>
            </a:lvl3pPr>
            <a:lvl4pPr indent="-317500" lvl="3" marL="1828800" rtl="0" algn="l">
              <a:lnSpc>
                <a:spcPct val="90000"/>
              </a:lnSpc>
              <a:spcBef>
                <a:spcPts val="400"/>
              </a:spcBef>
              <a:spcAft>
                <a:spcPts val="0"/>
              </a:spcAft>
              <a:buClr>
                <a:srgbClr val="3A3838"/>
              </a:buClr>
              <a:buSzPts val="1400"/>
              <a:buChar char="•"/>
              <a:defRPr>
                <a:solidFill>
                  <a:srgbClr val="3A3838"/>
                </a:solidFill>
              </a:defRPr>
            </a:lvl4pPr>
            <a:lvl5pPr indent="-317500" lvl="4" marL="2286000" rtl="0" algn="l">
              <a:lnSpc>
                <a:spcPct val="90000"/>
              </a:lnSpc>
              <a:spcBef>
                <a:spcPts val="400"/>
              </a:spcBef>
              <a:spcAft>
                <a:spcPts val="0"/>
              </a:spcAft>
              <a:buClr>
                <a:srgbClr val="3A3838"/>
              </a:buClr>
              <a:buSzPts val="1400"/>
              <a:buChar char="•"/>
              <a:defRPr>
                <a:solidFill>
                  <a:srgbClr val="3A3838"/>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348" name="Google Shape;348;p68"/>
          <p:cNvPicPr preferRelativeResize="0"/>
          <p:nvPr/>
        </p:nvPicPr>
        <p:blipFill rotWithShape="1">
          <a:blip r:embed="rId2">
            <a:alphaModFix/>
          </a:blip>
          <a:srcRect b="0" l="0" r="73467" t="0"/>
          <a:stretch/>
        </p:blipFill>
        <p:spPr>
          <a:xfrm>
            <a:off x="228616" y="4593703"/>
            <a:ext cx="417795" cy="401534"/>
          </a:xfrm>
          <a:prstGeom prst="rect">
            <a:avLst/>
          </a:prstGeom>
          <a:noFill/>
          <a:ln>
            <a:noFill/>
          </a:ln>
        </p:spPr>
      </p:pic>
      <p:sp>
        <p:nvSpPr>
          <p:cNvPr id="349" name="Google Shape;349;p68"/>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solidFill>
                  <a:srgbClr val="3A3838"/>
                </a:solidFill>
              </a:defRPr>
            </a:lvl1pPr>
            <a:lvl2pPr lvl="1" rtl="0">
              <a:buNone/>
              <a:defRPr>
                <a:solidFill>
                  <a:srgbClr val="3A3838"/>
                </a:solidFill>
              </a:defRPr>
            </a:lvl2pPr>
            <a:lvl3pPr lvl="2" rtl="0">
              <a:buNone/>
              <a:defRPr>
                <a:solidFill>
                  <a:srgbClr val="3A3838"/>
                </a:solidFill>
              </a:defRPr>
            </a:lvl3pPr>
            <a:lvl4pPr lvl="3" rtl="0">
              <a:buNone/>
              <a:defRPr>
                <a:solidFill>
                  <a:srgbClr val="3A3838"/>
                </a:solidFill>
              </a:defRPr>
            </a:lvl4pPr>
            <a:lvl5pPr lvl="4" rtl="0">
              <a:buNone/>
              <a:defRPr>
                <a:solidFill>
                  <a:srgbClr val="3A3838"/>
                </a:solidFill>
              </a:defRPr>
            </a:lvl5pPr>
            <a:lvl6pPr lvl="5" rtl="0">
              <a:buNone/>
              <a:defRPr>
                <a:solidFill>
                  <a:srgbClr val="3A3838"/>
                </a:solidFill>
              </a:defRPr>
            </a:lvl6pPr>
            <a:lvl7pPr lvl="6" rtl="0">
              <a:buNone/>
              <a:defRPr>
                <a:solidFill>
                  <a:srgbClr val="3A3838"/>
                </a:solidFill>
              </a:defRPr>
            </a:lvl7pPr>
            <a:lvl8pPr lvl="7" rtl="0">
              <a:buNone/>
              <a:defRPr>
                <a:solidFill>
                  <a:srgbClr val="3A3838"/>
                </a:solidFill>
              </a:defRPr>
            </a:lvl8pPr>
            <a:lvl9pPr lvl="8" rtl="0">
              <a:buNone/>
              <a:defRPr>
                <a:solidFill>
                  <a:srgbClr val="3A383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ockup2">
  <p:cSld name="1_Mockup2">
    <p:spTree>
      <p:nvGrpSpPr>
        <p:cNvPr id="350" name="Shape 350"/>
        <p:cNvGrpSpPr/>
        <p:nvPr/>
      </p:nvGrpSpPr>
      <p:grpSpPr>
        <a:xfrm>
          <a:off x="0" y="0"/>
          <a:ext cx="0" cy="0"/>
          <a:chOff x="0" y="0"/>
          <a:chExt cx="0" cy="0"/>
        </a:xfrm>
      </p:grpSpPr>
      <p:pic>
        <p:nvPicPr>
          <p:cNvPr id="351" name="Google Shape;351;p69"/>
          <p:cNvPicPr preferRelativeResize="0"/>
          <p:nvPr/>
        </p:nvPicPr>
        <p:blipFill rotWithShape="1">
          <a:blip r:embed="rId2">
            <a:alphaModFix/>
          </a:blip>
          <a:srcRect b="0" l="0" r="0" t="0"/>
          <a:stretch/>
        </p:blipFill>
        <p:spPr>
          <a:xfrm>
            <a:off x="2021187" y="411416"/>
            <a:ext cx="5291556" cy="4553647"/>
          </a:xfrm>
          <a:prstGeom prst="rect">
            <a:avLst/>
          </a:prstGeom>
          <a:noFill/>
          <a:ln>
            <a:noFill/>
          </a:ln>
        </p:spPr>
      </p:pic>
      <p:sp>
        <p:nvSpPr>
          <p:cNvPr id="352" name="Google Shape;352;p69"/>
          <p:cNvSpPr/>
          <p:nvPr>
            <p:ph idx="2" type="pic"/>
          </p:nvPr>
        </p:nvSpPr>
        <p:spPr>
          <a:xfrm>
            <a:off x="2744735" y="1223603"/>
            <a:ext cx="3844500" cy="2460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53" name="Google Shape;353;p69"/>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54" name="Shape 354"/>
        <p:cNvGrpSpPr/>
        <p:nvPr/>
      </p:nvGrpSpPr>
      <p:grpSpPr>
        <a:xfrm>
          <a:off x="0" y="0"/>
          <a:ext cx="0" cy="0"/>
          <a:chOff x="0" y="0"/>
          <a:chExt cx="0" cy="0"/>
        </a:xfrm>
      </p:grpSpPr>
      <p:sp>
        <p:nvSpPr>
          <p:cNvPr id="355" name="Google Shape;355;p70"/>
          <p:cNvSpPr/>
          <p:nvPr>
            <p:ph idx="2" type="pic"/>
          </p:nvPr>
        </p:nvSpPr>
        <p:spPr>
          <a:xfrm>
            <a:off x="3141625" y="0"/>
            <a:ext cx="60045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356" name="Google Shape;356;p70"/>
          <p:cNvPicPr preferRelativeResize="0"/>
          <p:nvPr/>
        </p:nvPicPr>
        <p:blipFill rotWithShape="1">
          <a:blip r:embed="rId2">
            <a:alphaModFix/>
          </a:blip>
          <a:srcRect b="0" l="0" r="0" t="0"/>
          <a:stretch/>
        </p:blipFill>
        <p:spPr>
          <a:xfrm>
            <a:off x="1904951" y="1633558"/>
            <a:ext cx="2461809" cy="2118507"/>
          </a:xfrm>
          <a:prstGeom prst="rect">
            <a:avLst/>
          </a:prstGeom>
          <a:noFill/>
          <a:ln>
            <a:noFill/>
          </a:ln>
        </p:spPr>
      </p:pic>
      <p:sp>
        <p:nvSpPr>
          <p:cNvPr id="357" name="Google Shape;357;p70"/>
          <p:cNvSpPr/>
          <p:nvPr>
            <p:ph idx="3" type="pic"/>
          </p:nvPr>
        </p:nvSpPr>
        <p:spPr>
          <a:xfrm>
            <a:off x="2223589" y="2025226"/>
            <a:ext cx="1804500" cy="1117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58" name="Google Shape;358;p70"/>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359" name="Shape 359"/>
        <p:cNvGrpSpPr/>
        <p:nvPr/>
      </p:nvGrpSpPr>
      <p:grpSpPr>
        <a:xfrm>
          <a:off x="0" y="0"/>
          <a:ext cx="0" cy="0"/>
          <a:chOff x="0" y="0"/>
          <a:chExt cx="0" cy="0"/>
        </a:xfrm>
      </p:grpSpPr>
      <p:sp>
        <p:nvSpPr>
          <p:cNvPr id="360" name="Google Shape;360;p71"/>
          <p:cNvSpPr txBox="1"/>
          <p:nvPr>
            <p:ph type="title"/>
          </p:nvPr>
        </p:nvSpPr>
        <p:spPr>
          <a:xfrm>
            <a:off x="628651" y="273844"/>
            <a:ext cx="7886700" cy="7728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SzPts val="3300"/>
              <a:buNone/>
              <a:defRPr>
                <a:solidFill>
                  <a:schemeClr val="accent1"/>
                </a:solidFill>
                <a:latin typeface="Montserrat"/>
                <a:ea typeface="Montserrat"/>
                <a:cs typeface="Montserrat"/>
                <a:sym typeface="Montserrat"/>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1" name="Google Shape;361;p71"/>
          <p:cNvSpPr txBox="1"/>
          <p:nvPr>
            <p:ph idx="1" type="body"/>
          </p:nvPr>
        </p:nvSpPr>
        <p:spPr>
          <a:xfrm>
            <a:off x="628650" y="1166938"/>
            <a:ext cx="7782000" cy="3297000"/>
          </a:xfrm>
          <a:prstGeom prst="rect">
            <a:avLst/>
          </a:prstGeom>
          <a:noFill/>
          <a:ln>
            <a:noFill/>
          </a:ln>
        </p:spPr>
        <p:txBody>
          <a:bodyPr anchorCtr="0" anchor="t" bIns="34275" lIns="68575" spcFirstLastPara="1" rIns="68575" wrap="square" tIns="34275">
            <a:noAutofit/>
          </a:bodyPr>
          <a:lstStyle>
            <a:lvl1pPr indent="-361950" lvl="0" marL="457200" rtl="0" algn="l">
              <a:lnSpc>
                <a:spcPct val="90000"/>
              </a:lnSpc>
              <a:spcBef>
                <a:spcPts val="800"/>
              </a:spcBef>
              <a:spcAft>
                <a:spcPts val="0"/>
              </a:spcAft>
              <a:buSzPts val="2100"/>
              <a:buChar char="•"/>
              <a:defRPr>
                <a:solidFill>
                  <a:schemeClr val="dk2"/>
                </a:solidFill>
                <a:latin typeface="Montserrat"/>
                <a:ea typeface="Montserrat"/>
                <a:cs typeface="Montserrat"/>
                <a:sym typeface="Montserrat"/>
              </a:defRPr>
            </a:lvl1pPr>
            <a:lvl2pPr indent="-342900" lvl="1" marL="914400" rtl="0" algn="l">
              <a:lnSpc>
                <a:spcPct val="90000"/>
              </a:lnSpc>
              <a:spcBef>
                <a:spcPts val="400"/>
              </a:spcBef>
              <a:spcAft>
                <a:spcPts val="0"/>
              </a:spcAft>
              <a:buSzPts val="1800"/>
              <a:buChar char="•"/>
              <a:defRPr>
                <a:solidFill>
                  <a:schemeClr val="dk2"/>
                </a:solidFill>
                <a:latin typeface="Montserrat"/>
                <a:ea typeface="Montserrat"/>
                <a:cs typeface="Montserrat"/>
                <a:sym typeface="Montserrat"/>
              </a:defRPr>
            </a:lvl2pPr>
            <a:lvl3pPr indent="-323850" lvl="2" marL="1371600" rtl="0" algn="l">
              <a:lnSpc>
                <a:spcPct val="90000"/>
              </a:lnSpc>
              <a:spcBef>
                <a:spcPts val="400"/>
              </a:spcBef>
              <a:spcAft>
                <a:spcPts val="0"/>
              </a:spcAft>
              <a:buSzPts val="1500"/>
              <a:buChar char="•"/>
              <a:defRPr>
                <a:solidFill>
                  <a:schemeClr val="dk2"/>
                </a:solidFill>
                <a:latin typeface="Montserrat"/>
                <a:ea typeface="Montserrat"/>
                <a:cs typeface="Montserrat"/>
                <a:sym typeface="Montserrat"/>
              </a:defRPr>
            </a:lvl3pPr>
            <a:lvl4pPr indent="-317500" lvl="3" marL="1828800" rtl="0" algn="l">
              <a:lnSpc>
                <a:spcPct val="90000"/>
              </a:lnSpc>
              <a:spcBef>
                <a:spcPts val="400"/>
              </a:spcBef>
              <a:spcAft>
                <a:spcPts val="0"/>
              </a:spcAft>
              <a:buSzPts val="1400"/>
              <a:buChar char="•"/>
              <a:defRPr>
                <a:solidFill>
                  <a:schemeClr val="dk2"/>
                </a:solidFill>
                <a:latin typeface="Montserrat"/>
                <a:ea typeface="Montserrat"/>
                <a:cs typeface="Montserrat"/>
                <a:sym typeface="Montserrat"/>
              </a:defRPr>
            </a:lvl4pPr>
            <a:lvl5pPr indent="-317500" lvl="4" marL="2286000" rtl="0" algn="l">
              <a:lnSpc>
                <a:spcPct val="90000"/>
              </a:lnSpc>
              <a:spcBef>
                <a:spcPts val="400"/>
              </a:spcBef>
              <a:spcAft>
                <a:spcPts val="0"/>
              </a:spcAft>
              <a:buSzPts val="1400"/>
              <a:buChar char="•"/>
              <a:defRPr>
                <a:solidFill>
                  <a:schemeClr val="dk2"/>
                </a:solidFill>
                <a:latin typeface="Montserrat"/>
                <a:ea typeface="Montserrat"/>
                <a:cs typeface="Montserrat"/>
                <a:sym typeface="Montserrat"/>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362" name="Google Shape;362;p71"/>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solidFill>
                  <a:schemeClr val="dk2"/>
                </a:solidFill>
                <a:latin typeface="Montserrat"/>
                <a:ea typeface="Montserrat"/>
                <a:cs typeface="Montserrat"/>
                <a:sym typeface="Montserrat"/>
              </a:defRPr>
            </a:lvl1pPr>
            <a:lvl2pPr lvl="1" rtl="0">
              <a:buNone/>
              <a:defRPr>
                <a:solidFill>
                  <a:schemeClr val="dk2"/>
                </a:solidFill>
                <a:latin typeface="Montserrat"/>
                <a:ea typeface="Montserrat"/>
                <a:cs typeface="Montserrat"/>
                <a:sym typeface="Montserrat"/>
              </a:defRPr>
            </a:lvl2pPr>
            <a:lvl3pPr lvl="2" rtl="0">
              <a:buNone/>
              <a:defRPr>
                <a:solidFill>
                  <a:schemeClr val="dk2"/>
                </a:solidFill>
                <a:latin typeface="Montserrat"/>
                <a:ea typeface="Montserrat"/>
                <a:cs typeface="Montserrat"/>
                <a:sym typeface="Montserrat"/>
              </a:defRPr>
            </a:lvl3pPr>
            <a:lvl4pPr lvl="3" rtl="0">
              <a:buNone/>
              <a:defRPr>
                <a:solidFill>
                  <a:schemeClr val="dk2"/>
                </a:solidFill>
                <a:latin typeface="Montserrat"/>
                <a:ea typeface="Montserrat"/>
                <a:cs typeface="Montserrat"/>
                <a:sym typeface="Montserrat"/>
              </a:defRPr>
            </a:lvl4pPr>
            <a:lvl5pPr lvl="4" rtl="0">
              <a:buNone/>
              <a:defRPr>
                <a:solidFill>
                  <a:schemeClr val="dk2"/>
                </a:solidFill>
                <a:latin typeface="Montserrat"/>
                <a:ea typeface="Montserrat"/>
                <a:cs typeface="Montserrat"/>
                <a:sym typeface="Montserrat"/>
              </a:defRPr>
            </a:lvl5pPr>
            <a:lvl6pPr lvl="5" rtl="0">
              <a:buNone/>
              <a:defRPr>
                <a:solidFill>
                  <a:schemeClr val="dk2"/>
                </a:solidFill>
                <a:latin typeface="Montserrat"/>
                <a:ea typeface="Montserrat"/>
                <a:cs typeface="Montserrat"/>
                <a:sym typeface="Montserrat"/>
              </a:defRPr>
            </a:lvl6pPr>
            <a:lvl7pPr lvl="6" rtl="0">
              <a:buNone/>
              <a:defRPr>
                <a:solidFill>
                  <a:schemeClr val="dk2"/>
                </a:solidFill>
                <a:latin typeface="Montserrat"/>
                <a:ea typeface="Montserrat"/>
                <a:cs typeface="Montserrat"/>
                <a:sym typeface="Montserrat"/>
              </a:defRPr>
            </a:lvl7pPr>
            <a:lvl8pPr lvl="7" rtl="0">
              <a:buNone/>
              <a:defRPr>
                <a:solidFill>
                  <a:schemeClr val="dk2"/>
                </a:solidFill>
                <a:latin typeface="Montserrat"/>
                <a:ea typeface="Montserrat"/>
                <a:cs typeface="Montserrat"/>
                <a:sym typeface="Montserrat"/>
              </a:defRPr>
            </a:lvl8pPr>
            <a:lvl9pPr lvl="8" rtl="0">
              <a:buNone/>
              <a:defRPr>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lide">
  <p:cSld name="Title only slide">
    <p:bg>
      <p:bgPr>
        <a:solidFill>
          <a:srgbClr val="FFFDFF"/>
        </a:solidFill>
      </p:bgPr>
    </p:bg>
    <p:spTree>
      <p:nvGrpSpPr>
        <p:cNvPr id="44" name="Shape 44"/>
        <p:cNvGrpSpPr/>
        <p:nvPr/>
      </p:nvGrpSpPr>
      <p:grpSpPr>
        <a:xfrm>
          <a:off x="0" y="0"/>
          <a:ext cx="0" cy="0"/>
          <a:chOff x="0" y="0"/>
          <a:chExt cx="0" cy="0"/>
        </a:xfrm>
      </p:grpSpPr>
      <p:sp>
        <p:nvSpPr>
          <p:cNvPr id="45" name="Google Shape;45;p8"/>
          <p:cNvSpPr txBox="1"/>
          <p:nvPr>
            <p:ph type="title"/>
          </p:nvPr>
        </p:nvSpPr>
        <p:spPr>
          <a:xfrm>
            <a:off x="628650" y="273844"/>
            <a:ext cx="7886700" cy="8091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dk2"/>
              </a:buClr>
              <a:buSzPts val="2700"/>
              <a:buFont typeface="Montserrat Light"/>
              <a:buNone/>
              <a:defRPr b="0" i="0" sz="2700">
                <a:solidFill>
                  <a:schemeClr val="accent1"/>
                </a:solidFill>
                <a:latin typeface="Montserrat Light"/>
                <a:ea typeface="Montserrat Light"/>
                <a:cs typeface="Montserrat Light"/>
                <a:sym typeface="Montserrat Light"/>
              </a:defRPr>
            </a:lvl1pPr>
            <a:lvl2pPr lvl="1"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2pPr>
            <a:lvl3pPr lvl="2"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3pPr>
            <a:lvl4pPr lvl="3"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4pPr>
            <a:lvl5pPr lvl="4"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5pPr>
            <a:lvl6pPr lvl="5"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6pPr>
            <a:lvl7pPr lvl="6"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7pPr>
            <a:lvl8pPr lvl="7"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8pPr>
            <a:lvl9pPr lvl="8"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9pPr>
          </a:lstStyle>
          <a:p/>
        </p:txBody>
      </p:sp>
      <p:sp>
        <p:nvSpPr>
          <p:cNvPr id="46" name="Google Shape;46;p8"/>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sz="1100">
                <a:latin typeface="Arial"/>
                <a:ea typeface="Arial"/>
                <a:cs typeface="Arial"/>
                <a:sym typeface="Arial"/>
              </a:defRPr>
            </a:lvl1pPr>
            <a:lvl2pPr indent="0" lvl="1" marL="0" rtl="0" algn="ctr">
              <a:lnSpc>
                <a:spcPct val="100000"/>
              </a:lnSpc>
              <a:spcBef>
                <a:spcPts val="0"/>
              </a:spcBef>
              <a:spcAft>
                <a:spcPts val="0"/>
              </a:spcAft>
              <a:buSzPts val="800"/>
              <a:buNone/>
              <a:defRPr sz="1100">
                <a:latin typeface="Arial"/>
                <a:ea typeface="Arial"/>
                <a:cs typeface="Arial"/>
                <a:sym typeface="Arial"/>
              </a:defRPr>
            </a:lvl2pPr>
            <a:lvl3pPr indent="0" lvl="2" marL="0" rtl="0" algn="ctr">
              <a:lnSpc>
                <a:spcPct val="100000"/>
              </a:lnSpc>
              <a:spcBef>
                <a:spcPts val="0"/>
              </a:spcBef>
              <a:spcAft>
                <a:spcPts val="0"/>
              </a:spcAft>
              <a:buSzPts val="800"/>
              <a:buNone/>
              <a:defRPr sz="1100">
                <a:latin typeface="Arial"/>
                <a:ea typeface="Arial"/>
                <a:cs typeface="Arial"/>
                <a:sym typeface="Arial"/>
              </a:defRPr>
            </a:lvl3pPr>
            <a:lvl4pPr indent="0" lvl="3" marL="0" rtl="0" algn="ctr">
              <a:lnSpc>
                <a:spcPct val="100000"/>
              </a:lnSpc>
              <a:spcBef>
                <a:spcPts val="0"/>
              </a:spcBef>
              <a:spcAft>
                <a:spcPts val="0"/>
              </a:spcAft>
              <a:buSzPts val="800"/>
              <a:buNone/>
              <a:defRPr sz="1100">
                <a:latin typeface="Arial"/>
                <a:ea typeface="Arial"/>
                <a:cs typeface="Arial"/>
                <a:sym typeface="Arial"/>
              </a:defRPr>
            </a:lvl4pPr>
            <a:lvl5pPr indent="0" lvl="4" marL="0" rtl="0" algn="ctr">
              <a:lnSpc>
                <a:spcPct val="100000"/>
              </a:lnSpc>
              <a:spcBef>
                <a:spcPts val="0"/>
              </a:spcBef>
              <a:spcAft>
                <a:spcPts val="0"/>
              </a:spcAft>
              <a:buSzPts val="800"/>
              <a:buNone/>
              <a:defRPr sz="1100">
                <a:latin typeface="Arial"/>
                <a:ea typeface="Arial"/>
                <a:cs typeface="Arial"/>
                <a:sym typeface="Arial"/>
              </a:defRPr>
            </a:lvl5pPr>
            <a:lvl6pPr indent="0" lvl="5" marL="0" rtl="0" algn="ctr">
              <a:lnSpc>
                <a:spcPct val="100000"/>
              </a:lnSpc>
              <a:spcBef>
                <a:spcPts val="0"/>
              </a:spcBef>
              <a:spcAft>
                <a:spcPts val="0"/>
              </a:spcAft>
              <a:buSzPts val="800"/>
              <a:buNone/>
              <a:defRPr sz="1100">
                <a:latin typeface="Arial"/>
                <a:ea typeface="Arial"/>
                <a:cs typeface="Arial"/>
                <a:sym typeface="Arial"/>
              </a:defRPr>
            </a:lvl6pPr>
            <a:lvl7pPr indent="0" lvl="6" marL="0" rtl="0" algn="ctr">
              <a:lnSpc>
                <a:spcPct val="100000"/>
              </a:lnSpc>
              <a:spcBef>
                <a:spcPts val="0"/>
              </a:spcBef>
              <a:spcAft>
                <a:spcPts val="0"/>
              </a:spcAft>
              <a:buSzPts val="800"/>
              <a:buNone/>
              <a:defRPr sz="1100">
                <a:latin typeface="Arial"/>
                <a:ea typeface="Arial"/>
                <a:cs typeface="Arial"/>
                <a:sym typeface="Arial"/>
              </a:defRPr>
            </a:lvl7pPr>
            <a:lvl8pPr indent="0" lvl="7" marL="0" rtl="0" algn="ctr">
              <a:lnSpc>
                <a:spcPct val="100000"/>
              </a:lnSpc>
              <a:spcBef>
                <a:spcPts val="0"/>
              </a:spcBef>
              <a:spcAft>
                <a:spcPts val="0"/>
              </a:spcAft>
              <a:buSzPts val="800"/>
              <a:buNone/>
              <a:defRPr sz="1100">
                <a:latin typeface="Arial"/>
                <a:ea typeface="Arial"/>
                <a:cs typeface="Arial"/>
                <a:sym typeface="Arial"/>
              </a:defRPr>
            </a:lvl8pPr>
            <a:lvl9pPr indent="0" lvl="8" marL="0" rtl="0" algn="ctr">
              <a:lnSpc>
                <a:spcPct val="100000"/>
              </a:lnSpc>
              <a:spcBef>
                <a:spcPts val="0"/>
              </a:spcBef>
              <a:spcAft>
                <a:spcPts val="0"/>
              </a:spcAft>
              <a:buSzPts val="800"/>
              <a:buNone/>
              <a:defRPr sz="1100">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47" name="Google Shape;47;p8"/>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3" name="Shape 363"/>
        <p:cNvGrpSpPr/>
        <p:nvPr/>
      </p:nvGrpSpPr>
      <p:grpSpPr>
        <a:xfrm>
          <a:off x="0" y="0"/>
          <a:ext cx="0" cy="0"/>
          <a:chOff x="0" y="0"/>
          <a:chExt cx="0" cy="0"/>
        </a:xfrm>
      </p:grpSpPr>
      <p:sp>
        <p:nvSpPr>
          <p:cNvPr id="364" name="Google Shape;364;p72"/>
          <p:cNvSpPr txBox="1"/>
          <p:nvPr>
            <p:ph idx="10" type="dt"/>
          </p:nvPr>
        </p:nvSpPr>
        <p:spPr>
          <a:xfrm>
            <a:off x="228600" y="3178175"/>
            <a:ext cx="1066800" cy="1824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sz="700"/>
            </a:lvl1pPr>
            <a:lvl2pPr lvl="1" rtl="0" algn="l">
              <a:spcBef>
                <a:spcPts val="0"/>
              </a:spcBef>
              <a:spcAft>
                <a:spcPts val="0"/>
              </a:spcAft>
              <a:buSzPts val="700"/>
              <a:buNone/>
              <a:defRPr sz="700"/>
            </a:lvl2pPr>
            <a:lvl3pPr lvl="2" rtl="0" algn="l">
              <a:spcBef>
                <a:spcPts val="0"/>
              </a:spcBef>
              <a:spcAft>
                <a:spcPts val="0"/>
              </a:spcAft>
              <a:buSzPts val="700"/>
              <a:buNone/>
              <a:defRPr sz="700"/>
            </a:lvl3pPr>
            <a:lvl4pPr lvl="3" rtl="0" algn="l">
              <a:spcBef>
                <a:spcPts val="0"/>
              </a:spcBef>
              <a:spcAft>
                <a:spcPts val="0"/>
              </a:spcAft>
              <a:buSzPts val="700"/>
              <a:buNone/>
              <a:defRPr sz="700"/>
            </a:lvl4pPr>
            <a:lvl5pPr lvl="4" rtl="0" algn="l">
              <a:spcBef>
                <a:spcPts val="0"/>
              </a:spcBef>
              <a:spcAft>
                <a:spcPts val="0"/>
              </a:spcAft>
              <a:buSzPts val="700"/>
              <a:buNone/>
              <a:defRPr sz="700"/>
            </a:lvl5pPr>
            <a:lvl6pPr lvl="5" rtl="0" algn="l">
              <a:spcBef>
                <a:spcPts val="0"/>
              </a:spcBef>
              <a:spcAft>
                <a:spcPts val="0"/>
              </a:spcAft>
              <a:buSzPts val="700"/>
              <a:buNone/>
              <a:defRPr sz="700"/>
            </a:lvl6pPr>
            <a:lvl7pPr lvl="6" rtl="0" algn="l">
              <a:spcBef>
                <a:spcPts val="0"/>
              </a:spcBef>
              <a:spcAft>
                <a:spcPts val="0"/>
              </a:spcAft>
              <a:buSzPts val="700"/>
              <a:buNone/>
              <a:defRPr sz="700"/>
            </a:lvl7pPr>
            <a:lvl8pPr lvl="7" rtl="0" algn="l">
              <a:spcBef>
                <a:spcPts val="0"/>
              </a:spcBef>
              <a:spcAft>
                <a:spcPts val="0"/>
              </a:spcAft>
              <a:buSzPts val="700"/>
              <a:buNone/>
              <a:defRPr sz="700"/>
            </a:lvl8pPr>
            <a:lvl9pPr lvl="8" rtl="0" algn="l">
              <a:spcBef>
                <a:spcPts val="0"/>
              </a:spcBef>
              <a:spcAft>
                <a:spcPts val="0"/>
              </a:spcAft>
              <a:buSzPts val="700"/>
              <a:buNone/>
              <a:defRPr sz="700"/>
            </a:lvl9pPr>
          </a:lstStyle>
          <a:p/>
        </p:txBody>
      </p:sp>
      <p:sp>
        <p:nvSpPr>
          <p:cNvPr id="365" name="Google Shape;365;p72"/>
          <p:cNvSpPr txBox="1"/>
          <p:nvPr>
            <p:ph idx="11" type="ftr"/>
          </p:nvPr>
        </p:nvSpPr>
        <p:spPr>
          <a:xfrm>
            <a:off x="1562100" y="3178175"/>
            <a:ext cx="1447800" cy="1824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sz="700"/>
            </a:lvl1pPr>
            <a:lvl2pPr lvl="1" rtl="0" algn="l">
              <a:spcBef>
                <a:spcPts val="0"/>
              </a:spcBef>
              <a:spcAft>
                <a:spcPts val="0"/>
              </a:spcAft>
              <a:buSzPts val="700"/>
              <a:buNone/>
              <a:defRPr sz="700"/>
            </a:lvl2pPr>
            <a:lvl3pPr lvl="2" rtl="0" algn="l">
              <a:spcBef>
                <a:spcPts val="0"/>
              </a:spcBef>
              <a:spcAft>
                <a:spcPts val="0"/>
              </a:spcAft>
              <a:buSzPts val="700"/>
              <a:buNone/>
              <a:defRPr sz="700"/>
            </a:lvl3pPr>
            <a:lvl4pPr lvl="3" rtl="0" algn="l">
              <a:spcBef>
                <a:spcPts val="0"/>
              </a:spcBef>
              <a:spcAft>
                <a:spcPts val="0"/>
              </a:spcAft>
              <a:buSzPts val="700"/>
              <a:buNone/>
              <a:defRPr sz="700"/>
            </a:lvl4pPr>
            <a:lvl5pPr lvl="4" rtl="0" algn="l">
              <a:spcBef>
                <a:spcPts val="0"/>
              </a:spcBef>
              <a:spcAft>
                <a:spcPts val="0"/>
              </a:spcAft>
              <a:buSzPts val="700"/>
              <a:buNone/>
              <a:defRPr sz="700"/>
            </a:lvl5pPr>
            <a:lvl6pPr lvl="5" rtl="0" algn="l">
              <a:spcBef>
                <a:spcPts val="0"/>
              </a:spcBef>
              <a:spcAft>
                <a:spcPts val="0"/>
              </a:spcAft>
              <a:buSzPts val="700"/>
              <a:buNone/>
              <a:defRPr sz="700"/>
            </a:lvl6pPr>
            <a:lvl7pPr lvl="6" rtl="0" algn="l">
              <a:spcBef>
                <a:spcPts val="0"/>
              </a:spcBef>
              <a:spcAft>
                <a:spcPts val="0"/>
              </a:spcAft>
              <a:buSzPts val="700"/>
              <a:buNone/>
              <a:defRPr sz="700"/>
            </a:lvl7pPr>
            <a:lvl8pPr lvl="7" rtl="0" algn="l">
              <a:spcBef>
                <a:spcPts val="0"/>
              </a:spcBef>
              <a:spcAft>
                <a:spcPts val="0"/>
              </a:spcAft>
              <a:buSzPts val="700"/>
              <a:buNone/>
              <a:defRPr sz="700"/>
            </a:lvl8pPr>
            <a:lvl9pPr lvl="8" rtl="0" algn="l">
              <a:spcBef>
                <a:spcPts val="0"/>
              </a:spcBef>
              <a:spcAft>
                <a:spcPts val="0"/>
              </a:spcAft>
              <a:buSzPts val="700"/>
              <a:buNone/>
              <a:defRPr sz="700"/>
            </a:lvl9pPr>
          </a:lstStyle>
          <a:p/>
        </p:txBody>
      </p:sp>
      <p:sp>
        <p:nvSpPr>
          <p:cNvPr id="366" name="Google Shape;366;p72"/>
          <p:cNvSpPr txBox="1"/>
          <p:nvPr>
            <p:ph idx="12" type="sldNum"/>
          </p:nvPr>
        </p:nvSpPr>
        <p:spPr>
          <a:xfrm>
            <a:off x="3276600" y="3178175"/>
            <a:ext cx="1066800" cy="1824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sz="700"/>
            </a:lvl1pPr>
            <a:lvl2pPr indent="0" lvl="1" marL="0" rtl="0" algn="r">
              <a:spcBef>
                <a:spcPts val="0"/>
              </a:spcBef>
              <a:buNone/>
              <a:defRPr sz="700"/>
            </a:lvl2pPr>
            <a:lvl3pPr indent="0" lvl="2" marL="0" rtl="0" algn="r">
              <a:spcBef>
                <a:spcPts val="0"/>
              </a:spcBef>
              <a:buNone/>
              <a:defRPr sz="700"/>
            </a:lvl3pPr>
            <a:lvl4pPr indent="0" lvl="3" marL="0" rtl="0" algn="r">
              <a:spcBef>
                <a:spcPts val="0"/>
              </a:spcBef>
              <a:buNone/>
              <a:defRPr sz="700"/>
            </a:lvl4pPr>
            <a:lvl5pPr indent="0" lvl="4" marL="0" rtl="0" algn="r">
              <a:spcBef>
                <a:spcPts val="0"/>
              </a:spcBef>
              <a:buNone/>
              <a:defRPr sz="700"/>
            </a:lvl5pPr>
            <a:lvl6pPr indent="0" lvl="5" marL="0" rtl="0" algn="r">
              <a:spcBef>
                <a:spcPts val="0"/>
              </a:spcBef>
              <a:buNone/>
              <a:defRPr sz="700"/>
            </a:lvl6pPr>
            <a:lvl7pPr indent="0" lvl="6" marL="0" rtl="0" algn="r">
              <a:spcBef>
                <a:spcPts val="0"/>
              </a:spcBef>
              <a:buNone/>
              <a:defRPr sz="700"/>
            </a:lvl7pPr>
            <a:lvl8pPr indent="0" lvl="7" marL="0" rtl="0" algn="r">
              <a:spcBef>
                <a:spcPts val="0"/>
              </a:spcBef>
              <a:buNone/>
              <a:defRPr sz="700"/>
            </a:lvl8pPr>
            <a:lvl9pPr indent="0" lvl="8" marL="0" rtl="0" algn="r">
              <a:spcBef>
                <a:spcPts val="0"/>
              </a:spcBef>
              <a:buNone/>
              <a:defRPr sz="7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 text slide light">
  <p:cSld name="Standard title + text slide light">
    <p:spTree>
      <p:nvGrpSpPr>
        <p:cNvPr id="367" name="Shape 367"/>
        <p:cNvGrpSpPr/>
        <p:nvPr/>
      </p:nvGrpSpPr>
      <p:grpSpPr>
        <a:xfrm>
          <a:off x="0" y="0"/>
          <a:ext cx="0" cy="0"/>
          <a:chOff x="0" y="0"/>
          <a:chExt cx="0" cy="0"/>
        </a:xfrm>
      </p:grpSpPr>
      <p:sp>
        <p:nvSpPr>
          <p:cNvPr id="368" name="Google Shape;368;p73"/>
          <p:cNvSpPr/>
          <p:nvPr/>
        </p:nvSpPr>
        <p:spPr>
          <a:xfrm>
            <a:off x="-1" y="1"/>
            <a:ext cx="9179700" cy="7473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73"/>
          <p:cNvSpPr txBox="1"/>
          <p:nvPr>
            <p:ph type="title"/>
          </p:nvPr>
        </p:nvSpPr>
        <p:spPr>
          <a:xfrm>
            <a:off x="646412" y="1"/>
            <a:ext cx="7886700" cy="7473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accent2"/>
              </a:buClr>
              <a:buSzPts val="2700"/>
              <a:buFont typeface="Arial"/>
              <a:buNone/>
              <a:defRPr sz="27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0" name="Google Shape;370;p73"/>
          <p:cNvSpPr txBox="1"/>
          <p:nvPr>
            <p:ph idx="1" type="body"/>
          </p:nvPr>
        </p:nvSpPr>
        <p:spPr>
          <a:xfrm>
            <a:off x="646412" y="953691"/>
            <a:ext cx="7886700" cy="3525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71" name="Google Shape;371;p73"/>
          <p:cNvSpPr txBox="1"/>
          <p:nvPr>
            <p:ph idx="12" type="sldNum"/>
          </p:nvPr>
        </p:nvSpPr>
        <p:spPr>
          <a:xfrm>
            <a:off x="8740101" y="4767263"/>
            <a:ext cx="304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372" name="Google Shape;372;p73"/>
          <p:cNvSpPr txBox="1"/>
          <p:nvPr/>
        </p:nvSpPr>
        <p:spPr>
          <a:xfrm>
            <a:off x="8740101" y="4767263"/>
            <a:ext cx="304800" cy="273900"/>
          </a:xfrm>
          <a:prstGeom prst="rect">
            <a:avLst/>
          </a:prstGeom>
          <a:solidFill>
            <a:srgbClr val="9E8797"/>
          </a:solid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lang="en"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373" name="Google Shape;373;p73"/>
          <p:cNvSpPr txBox="1"/>
          <p:nvPr/>
        </p:nvSpPr>
        <p:spPr>
          <a:xfrm>
            <a:off x="8740101" y="4769860"/>
            <a:ext cx="304800" cy="2739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fld id="{00000000-1234-1234-1234-123412341234}" type="slidenum">
              <a:rPr lang="en"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pic>
        <p:nvPicPr>
          <p:cNvPr id="374" name="Google Shape;374;p73"/>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ext slide">
  <p:cSld name="title, subtitle, text">
    <p:spTree>
      <p:nvGrpSpPr>
        <p:cNvPr id="375" name="Shape 375"/>
        <p:cNvGrpSpPr/>
        <p:nvPr/>
      </p:nvGrpSpPr>
      <p:grpSpPr>
        <a:xfrm>
          <a:off x="0" y="0"/>
          <a:ext cx="0" cy="0"/>
          <a:chOff x="0" y="0"/>
          <a:chExt cx="0" cy="0"/>
        </a:xfrm>
      </p:grpSpPr>
      <p:sp>
        <p:nvSpPr>
          <p:cNvPr id="376" name="Google Shape;376;p74"/>
          <p:cNvSpPr txBox="1"/>
          <p:nvPr>
            <p:ph type="title"/>
          </p:nvPr>
        </p:nvSpPr>
        <p:spPr>
          <a:xfrm>
            <a:off x="1400175" y="747094"/>
            <a:ext cx="6358200" cy="558900"/>
          </a:xfrm>
          <a:prstGeom prst="rect">
            <a:avLst/>
          </a:prstGeom>
          <a:noFill/>
          <a:ln>
            <a:noFill/>
          </a:ln>
        </p:spPr>
        <p:txBody>
          <a:bodyPr anchorCtr="0" anchor="t" bIns="0" lIns="0" spcFirstLastPara="1" rIns="0" wrap="square" tIns="144000">
            <a:noAutofit/>
          </a:bodyPr>
          <a:lstStyle>
            <a:lvl1pPr lvl="0" rtl="0" algn="ctr">
              <a:lnSpc>
                <a:spcPct val="80000"/>
              </a:lnSpc>
              <a:spcBef>
                <a:spcPts val="0"/>
              </a:spcBef>
              <a:spcAft>
                <a:spcPts val="0"/>
              </a:spcAft>
              <a:buClr>
                <a:schemeClr val="dk1"/>
              </a:buClr>
              <a:buSzPts val="2700"/>
              <a:buFont typeface="Arial"/>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77" name="Google Shape;377;p74"/>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a:latin typeface="Arial"/>
                <a:ea typeface="Arial"/>
                <a:cs typeface="Arial"/>
                <a:sym typeface="Arial"/>
              </a:defRPr>
            </a:lvl1pPr>
            <a:lvl2pPr indent="0" lvl="1" marL="0" rtl="0" algn="ctr">
              <a:lnSpc>
                <a:spcPct val="100000"/>
              </a:lnSpc>
              <a:spcBef>
                <a:spcPts val="0"/>
              </a:spcBef>
              <a:spcAft>
                <a:spcPts val="0"/>
              </a:spcAft>
              <a:buSzPts val="800"/>
              <a:buNone/>
              <a:defRPr>
                <a:latin typeface="Arial"/>
                <a:ea typeface="Arial"/>
                <a:cs typeface="Arial"/>
                <a:sym typeface="Arial"/>
              </a:defRPr>
            </a:lvl2pPr>
            <a:lvl3pPr indent="0" lvl="2" marL="0" rtl="0" algn="ctr">
              <a:lnSpc>
                <a:spcPct val="100000"/>
              </a:lnSpc>
              <a:spcBef>
                <a:spcPts val="0"/>
              </a:spcBef>
              <a:spcAft>
                <a:spcPts val="0"/>
              </a:spcAft>
              <a:buSzPts val="800"/>
              <a:buNone/>
              <a:defRPr>
                <a:latin typeface="Arial"/>
                <a:ea typeface="Arial"/>
                <a:cs typeface="Arial"/>
                <a:sym typeface="Arial"/>
              </a:defRPr>
            </a:lvl3pPr>
            <a:lvl4pPr indent="0" lvl="3" marL="0" rtl="0" algn="ctr">
              <a:lnSpc>
                <a:spcPct val="100000"/>
              </a:lnSpc>
              <a:spcBef>
                <a:spcPts val="0"/>
              </a:spcBef>
              <a:spcAft>
                <a:spcPts val="0"/>
              </a:spcAft>
              <a:buSzPts val="800"/>
              <a:buNone/>
              <a:defRPr>
                <a:latin typeface="Arial"/>
                <a:ea typeface="Arial"/>
                <a:cs typeface="Arial"/>
                <a:sym typeface="Arial"/>
              </a:defRPr>
            </a:lvl4pPr>
            <a:lvl5pPr indent="0" lvl="4" marL="0" rtl="0" algn="ctr">
              <a:lnSpc>
                <a:spcPct val="100000"/>
              </a:lnSpc>
              <a:spcBef>
                <a:spcPts val="0"/>
              </a:spcBef>
              <a:spcAft>
                <a:spcPts val="0"/>
              </a:spcAft>
              <a:buSzPts val="800"/>
              <a:buNone/>
              <a:defRPr>
                <a:latin typeface="Arial"/>
                <a:ea typeface="Arial"/>
                <a:cs typeface="Arial"/>
                <a:sym typeface="Arial"/>
              </a:defRPr>
            </a:lvl5pPr>
            <a:lvl6pPr indent="0" lvl="5" marL="0" rtl="0" algn="ctr">
              <a:lnSpc>
                <a:spcPct val="100000"/>
              </a:lnSpc>
              <a:spcBef>
                <a:spcPts val="0"/>
              </a:spcBef>
              <a:spcAft>
                <a:spcPts val="0"/>
              </a:spcAft>
              <a:buSzPts val="800"/>
              <a:buNone/>
              <a:defRPr>
                <a:latin typeface="Arial"/>
                <a:ea typeface="Arial"/>
                <a:cs typeface="Arial"/>
                <a:sym typeface="Arial"/>
              </a:defRPr>
            </a:lvl6pPr>
            <a:lvl7pPr indent="0" lvl="6" marL="0" rtl="0" algn="ctr">
              <a:lnSpc>
                <a:spcPct val="100000"/>
              </a:lnSpc>
              <a:spcBef>
                <a:spcPts val="0"/>
              </a:spcBef>
              <a:spcAft>
                <a:spcPts val="0"/>
              </a:spcAft>
              <a:buSzPts val="800"/>
              <a:buNone/>
              <a:defRPr>
                <a:latin typeface="Arial"/>
                <a:ea typeface="Arial"/>
                <a:cs typeface="Arial"/>
                <a:sym typeface="Arial"/>
              </a:defRPr>
            </a:lvl7pPr>
            <a:lvl8pPr indent="0" lvl="7" marL="0" rtl="0" algn="ctr">
              <a:lnSpc>
                <a:spcPct val="100000"/>
              </a:lnSpc>
              <a:spcBef>
                <a:spcPts val="0"/>
              </a:spcBef>
              <a:spcAft>
                <a:spcPts val="0"/>
              </a:spcAft>
              <a:buSzPts val="800"/>
              <a:buNone/>
              <a:defRPr>
                <a:latin typeface="Arial"/>
                <a:ea typeface="Arial"/>
                <a:cs typeface="Arial"/>
                <a:sym typeface="Arial"/>
              </a:defRPr>
            </a:lvl8pPr>
            <a:lvl9pPr indent="0" lvl="8" marL="0" rtl="0" algn="ctr">
              <a:lnSpc>
                <a:spcPct val="100000"/>
              </a:lnSpc>
              <a:spcBef>
                <a:spcPts val="0"/>
              </a:spcBef>
              <a:spcAft>
                <a:spcPts val="0"/>
              </a:spcAft>
              <a:buSzPts val="800"/>
              <a:buNone/>
              <a:defRPr>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378" name="Google Shape;378;p74"/>
          <p:cNvSpPr txBox="1"/>
          <p:nvPr>
            <p:ph idx="1" type="body"/>
          </p:nvPr>
        </p:nvSpPr>
        <p:spPr>
          <a:xfrm>
            <a:off x="1393031" y="1306003"/>
            <a:ext cx="6358200" cy="459000"/>
          </a:xfrm>
          <a:prstGeom prst="rect">
            <a:avLst/>
          </a:prstGeom>
          <a:noFill/>
          <a:ln>
            <a:noFill/>
          </a:ln>
        </p:spPr>
        <p:txBody>
          <a:bodyPr anchorCtr="0" anchor="t" bIns="0" lIns="0" spcFirstLastPara="1" rIns="0" wrap="square" tIns="0">
            <a:noAutofit/>
          </a:bodyPr>
          <a:lstStyle>
            <a:lvl1pPr indent="-361950" lvl="0" marL="457200" rtl="0" algn="ctr">
              <a:lnSpc>
                <a:spcPct val="120000"/>
              </a:lnSpc>
              <a:spcBef>
                <a:spcPts val="800"/>
              </a:spcBef>
              <a:spcAft>
                <a:spcPts val="0"/>
              </a:spcAft>
              <a:buSzPts val="2100"/>
              <a:buChar char="•"/>
              <a:defRPr sz="1400"/>
            </a:lvl1pPr>
            <a:lvl2pPr indent="-317500" lvl="1" marL="914400" rtl="0" algn="ctr">
              <a:lnSpc>
                <a:spcPct val="120000"/>
              </a:lnSpc>
              <a:spcBef>
                <a:spcPts val="400"/>
              </a:spcBef>
              <a:spcAft>
                <a:spcPts val="0"/>
              </a:spcAft>
              <a:buSzPts val="1400"/>
              <a:buChar char="•"/>
              <a:defRPr sz="1400"/>
            </a:lvl2pPr>
            <a:lvl3pPr indent="-285750" lvl="2" marL="1371600" rtl="0" algn="ctr">
              <a:lnSpc>
                <a:spcPct val="120000"/>
              </a:lnSpc>
              <a:spcBef>
                <a:spcPts val="400"/>
              </a:spcBef>
              <a:spcAft>
                <a:spcPts val="0"/>
              </a:spcAft>
              <a:buSzPts val="900"/>
              <a:buChar char="•"/>
              <a:defRPr sz="1400"/>
            </a:lvl3pPr>
            <a:lvl4pPr indent="-279400" lvl="3" marL="1828800" rtl="0" algn="ctr">
              <a:lnSpc>
                <a:spcPct val="120000"/>
              </a:lnSpc>
              <a:spcBef>
                <a:spcPts val="400"/>
              </a:spcBef>
              <a:spcAft>
                <a:spcPts val="0"/>
              </a:spcAft>
              <a:buSzPts val="800"/>
              <a:buChar char="•"/>
              <a:defRPr sz="1400"/>
            </a:lvl4pPr>
            <a:lvl5pPr indent="-279400" lvl="4" marL="2286000" rtl="0" algn="ctr">
              <a:lnSpc>
                <a:spcPct val="120000"/>
              </a:lnSpc>
              <a:spcBef>
                <a:spcPts val="400"/>
              </a:spcBef>
              <a:spcAft>
                <a:spcPts val="0"/>
              </a:spcAft>
              <a:buSzPts val="800"/>
              <a:buChar char="•"/>
              <a:defRPr sz="1400"/>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379" name="Google Shape;379;p74"/>
          <p:cNvSpPr txBox="1"/>
          <p:nvPr>
            <p:ph idx="2" type="body"/>
          </p:nvPr>
        </p:nvSpPr>
        <p:spPr>
          <a:xfrm>
            <a:off x="1393031" y="1930775"/>
            <a:ext cx="6351000" cy="2895600"/>
          </a:xfrm>
          <a:prstGeom prst="rect">
            <a:avLst/>
          </a:prstGeom>
          <a:noFill/>
          <a:ln>
            <a:noFill/>
          </a:ln>
        </p:spPr>
        <p:txBody>
          <a:bodyPr anchorCtr="0" anchor="t" bIns="34275" lIns="0" spcFirstLastPara="1" rIns="0" wrap="square" tIns="34275">
            <a:noAutofit/>
          </a:bodyPr>
          <a:lstStyle>
            <a:lvl1pPr indent="-374650" lvl="0" marL="457200" rtl="0" algn="l">
              <a:lnSpc>
                <a:spcPct val="120000"/>
              </a:lnSpc>
              <a:spcBef>
                <a:spcPts val="800"/>
              </a:spcBef>
              <a:spcAft>
                <a:spcPts val="0"/>
              </a:spcAft>
              <a:buClr>
                <a:schemeClr val="accent1"/>
              </a:buClr>
              <a:buSzPts val="2300"/>
              <a:buFont typeface="Noto Sans Symbols"/>
              <a:buChar char="▪"/>
              <a:defRPr/>
            </a:lvl1pPr>
            <a:lvl2pPr indent="-323850" lvl="1" marL="914400" rtl="0" algn="l">
              <a:lnSpc>
                <a:spcPct val="120000"/>
              </a:lnSpc>
              <a:spcBef>
                <a:spcPts val="400"/>
              </a:spcBef>
              <a:spcAft>
                <a:spcPts val="0"/>
              </a:spcAft>
              <a:buClr>
                <a:schemeClr val="accent1"/>
              </a:buClr>
              <a:buSzPts val="1500"/>
              <a:buFont typeface="Noto Sans Symbols"/>
              <a:buChar char="▪"/>
              <a:defRPr/>
            </a:lvl2pPr>
            <a:lvl3pPr indent="-292100" lvl="2" marL="1371600" rtl="0" algn="l">
              <a:lnSpc>
                <a:spcPct val="120000"/>
              </a:lnSpc>
              <a:spcBef>
                <a:spcPts val="400"/>
              </a:spcBef>
              <a:spcAft>
                <a:spcPts val="0"/>
              </a:spcAft>
              <a:buClr>
                <a:schemeClr val="accent1"/>
              </a:buClr>
              <a:buSzPts val="1000"/>
              <a:buFont typeface="Noto Sans Symbols"/>
              <a:buChar char="▪"/>
              <a:defRPr/>
            </a:lvl3pPr>
            <a:lvl4pPr indent="-279400" lvl="3" marL="1828800" rtl="0" algn="l">
              <a:lnSpc>
                <a:spcPct val="120000"/>
              </a:lnSpc>
              <a:spcBef>
                <a:spcPts val="400"/>
              </a:spcBef>
              <a:spcAft>
                <a:spcPts val="0"/>
              </a:spcAft>
              <a:buClr>
                <a:schemeClr val="accent1"/>
              </a:buClr>
              <a:buSzPts val="800"/>
              <a:buFont typeface="Noto Sans Symbols"/>
              <a:buChar char="▪"/>
              <a:defRPr/>
            </a:lvl4pPr>
            <a:lvl5pPr indent="-279400" lvl="4" marL="2286000" rtl="0" algn="l">
              <a:lnSpc>
                <a:spcPct val="120000"/>
              </a:lnSpc>
              <a:spcBef>
                <a:spcPts val="400"/>
              </a:spcBef>
              <a:spcAft>
                <a:spcPts val="0"/>
              </a:spcAft>
              <a:buClr>
                <a:schemeClr val="accent1"/>
              </a:buClr>
              <a:buSzPts val="800"/>
              <a:buFont typeface="Noto Sans Symbols"/>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pic>
        <p:nvPicPr>
          <p:cNvPr id="380" name="Google Shape;380;p74"/>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381" name="Shape 381"/>
        <p:cNvGrpSpPr/>
        <p:nvPr/>
      </p:nvGrpSpPr>
      <p:grpSpPr>
        <a:xfrm>
          <a:off x="0" y="0"/>
          <a:ext cx="0" cy="0"/>
          <a:chOff x="0" y="0"/>
          <a:chExt cx="0" cy="0"/>
        </a:xfrm>
      </p:grpSpPr>
      <p:sp>
        <p:nvSpPr>
          <p:cNvPr id="382" name="Google Shape;382;p75"/>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a:latin typeface="Arial"/>
                <a:ea typeface="Arial"/>
                <a:cs typeface="Arial"/>
                <a:sym typeface="Arial"/>
              </a:defRPr>
            </a:lvl1pPr>
            <a:lvl2pPr indent="0" lvl="1" marL="0" rtl="0" algn="ctr">
              <a:lnSpc>
                <a:spcPct val="100000"/>
              </a:lnSpc>
              <a:spcBef>
                <a:spcPts val="0"/>
              </a:spcBef>
              <a:spcAft>
                <a:spcPts val="0"/>
              </a:spcAft>
              <a:buSzPts val="800"/>
              <a:buNone/>
              <a:defRPr>
                <a:latin typeface="Arial"/>
                <a:ea typeface="Arial"/>
                <a:cs typeface="Arial"/>
                <a:sym typeface="Arial"/>
              </a:defRPr>
            </a:lvl2pPr>
            <a:lvl3pPr indent="0" lvl="2" marL="0" rtl="0" algn="ctr">
              <a:lnSpc>
                <a:spcPct val="100000"/>
              </a:lnSpc>
              <a:spcBef>
                <a:spcPts val="0"/>
              </a:spcBef>
              <a:spcAft>
                <a:spcPts val="0"/>
              </a:spcAft>
              <a:buSzPts val="800"/>
              <a:buNone/>
              <a:defRPr>
                <a:latin typeface="Arial"/>
                <a:ea typeface="Arial"/>
                <a:cs typeface="Arial"/>
                <a:sym typeface="Arial"/>
              </a:defRPr>
            </a:lvl3pPr>
            <a:lvl4pPr indent="0" lvl="3" marL="0" rtl="0" algn="ctr">
              <a:lnSpc>
                <a:spcPct val="100000"/>
              </a:lnSpc>
              <a:spcBef>
                <a:spcPts val="0"/>
              </a:spcBef>
              <a:spcAft>
                <a:spcPts val="0"/>
              </a:spcAft>
              <a:buSzPts val="800"/>
              <a:buNone/>
              <a:defRPr>
                <a:latin typeface="Arial"/>
                <a:ea typeface="Arial"/>
                <a:cs typeface="Arial"/>
                <a:sym typeface="Arial"/>
              </a:defRPr>
            </a:lvl4pPr>
            <a:lvl5pPr indent="0" lvl="4" marL="0" rtl="0" algn="ctr">
              <a:lnSpc>
                <a:spcPct val="100000"/>
              </a:lnSpc>
              <a:spcBef>
                <a:spcPts val="0"/>
              </a:spcBef>
              <a:spcAft>
                <a:spcPts val="0"/>
              </a:spcAft>
              <a:buSzPts val="800"/>
              <a:buNone/>
              <a:defRPr>
                <a:latin typeface="Arial"/>
                <a:ea typeface="Arial"/>
                <a:cs typeface="Arial"/>
                <a:sym typeface="Arial"/>
              </a:defRPr>
            </a:lvl5pPr>
            <a:lvl6pPr indent="0" lvl="5" marL="0" rtl="0" algn="ctr">
              <a:lnSpc>
                <a:spcPct val="100000"/>
              </a:lnSpc>
              <a:spcBef>
                <a:spcPts val="0"/>
              </a:spcBef>
              <a:spcAft>
                <a:spcPts val="0"/>
              </a:spcAft>
              <a:buSzPts val="800"/>
              <a:buNone/>
              <a:defRPr>
                <a:latin typeface="Arial"/>
                <a:ea typeface="Arial"/>
                <a:cs typeface="Arial"/>
                <a:sym typeface="Arial"/>
              </a:defRPr>
            </a:lvl6pPr>
            <a:lvl7pPr indent="0" lvl="6" marL="0" rtl="0" algn="ctr">
              <a:lnSpc>
                <a:spcPct val="100000"/>
              </a:lnSpc>
              <a:spcBef>
                <a:spcPts val="0"/>
              </a:spcBef>
              <a:spcAft>
                <a:spcPts val="0"/>
              </a:spcAft>
              <a:buSzPts val="800"/>
              <a:buNone/>
              <a:defRPr>
                <a:latin typeface="Arial"/>
                <a:ea typeface="Arial"/>
                <a:cs typeface="Arial"/>
                <a:sym typeface="Arial"/>
              </a:defRPr>
            </a:lvl7pPr>
            <a:lvl8pPr indent="0" lvl="7" marL="0" rtl="0" algn="ctr">
              <a:lnSpc>
                <a:spcPct val="100000"/>
              </a:lnSpc>
              <a:spcBef>
                <a:spcPts val="0"/>
              </a:spcBef>
              <a:spcAft>
                <a:spcPts val="0"/>
              </a:spcAft>
              <a:buSzPts val="800"/>
              <a:buNone/>
              <a:defRPr>
                <a:latin typeface="Arial"/>
                <a:ea typeface="Arial"/>
                <a:cs typeface="Arial"/>
                <a:sym typeface="Arial"/>
              </a:defRPr>
            </a:lvl8pPr>
            <a:lvl9pPr indent="0" lvl="8" marL="0" rtl="0" algn="ctr">
              <a:lnSpc>
                <a:spcPct val="100000"/>
              </a:lnSpc>
              <a:spcBef>
                <a:spcPts val="0"/>
              </a:spcBef>
              <a:spcAft>
                <a:spcPts val="0"/>
              </a:spcAft>
              <a:buSzPts val="800"/>
              <a:buNone/>
              <a:defRPr>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383" name="Google Shape;383;p75"/>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ff headshot slide">
  <p:cSld name="Team slide">
    <p:spTree>
      <p:nvGrpSpPr>
        <p:cNvPr id="384" name="Shape 384"/>
        <p:cNvGrpSpPr/>
        <p:nvPr/>
      </p:nvGrpSpPr>
      <p:grpSpPr>
        <a:xfrm>
          <a:off x="0" y="0"/>
          <a:ext cx="0" cy="0"/>
          <a:chOff x="0" y="0"/>
          <a:chExt cx="0" cy="0"/>
        </a:xfrm>
      </p:grpSpPr>
      <p:sp>
        <p:nvSpPr>
          <p:cNvPr id="385" name="Google Shape;385;p76"/>
          <p:cNvSpPr/>
          <p:nvPr>
            <p:ph idx="2" type="pic"/>
          </p:nvPr>
        </p:nvSpPr>
        <p:spPr>
          <a:xfrm>
            <a:off x="1400176" y="885826"/>
            <a:ext cx="1514400" cy="15144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86" name="Google Shape;386;p76"/>
          <p:cNvSpPr/>
          <p:nvPr>
            <p:ph idx="3" type="pic"/>
          </p:nvPr>
        </p:nvSpPr>
        <p:spPr>
          <a:xfrm>
            <a:off x="2957513" y="885826"/>
            <a:ext cx="1514400" cy="15144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87" name="Google Shape;387;p76"/>
          <p:cNvSpPr/>
          <p:nvPr>
            <p:ph idx="4" type="pic"/>
          </p:nvPr>
        </p:nvSpPr>
        <p:spPr>
          <a:xfrm>
            <a:off x="4514851" y="885826"/>
            <a:ext cx="1514400" cy="15144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88" name="Google Shape;388;p76"/>
          <p:cNvSpPr/>
          <p:nvPr>
            <p:ph idx="5" type="pic"/>
          </p:nvPr>
        </p:nvSpPr>
        <p:spPr>
          <a:xfrm>
            <a:off x="6072188" y="885826"/>
            <a:ext cx="1514400" cy="15144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89" name="Google Shape;389;p76"/>
          <p:cNvSpPr/>
          <p:nvPr>
            <p:ph idx="6" type="pic"/>
          </p:nvPr>
        </p:nvSpPr>
        <p:spPr>
          <a:xfrm>
            <a:off x="7629525" y="885826"/>
            <a:ext cx="1514400" cy="15144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90" name="Google Shape;390;p76"/>
          <p:cNvSpPr txBox="1"/>
          <p:nvPr>
            <p:ph type="title"/>
          </p:nvPr>
        </p:nvSpPr>
        <p:spPr>
          <a:xfrm>
            <a:off x="1400175" y="3490293"/>
            <a:ext cx="3171900" cy="12162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2700"/>
              <a:buFont typeface="Arial"/>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91" name="Google Shape;391;p76"/>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a:latin typeface="Arial"/>
                <a:ea typeface="Arial"/>
                <a:cs typeface="Arial"/>
                <a:sym typeface="Arial"/>
              </a:defRPr>
            </a:lvl1pPr>
            <a:lvl2pPr indent="0" lvl="1" marL="0" rtl="0" algn="ctr">
              <a:lnSpc>
                <a:spcPct val="100000"/>
              </a:lnSpc>
              <a:spcBef>
                <a:spcPts val="0"/>
              </a:spcBef>
              <a:spcAft>
                <a:spcPts val="0"/>
              </a:spcAft>
              <a:buSzPts val="800"/>
              <a:buNone/>
              <a:defRPr>
                <a:latin typeface="Arial"/>
                <a:ea typeface="Arial"/>
                <a:cs typeface="Arial"/>
                <a:sym typeface="Arial"/>
              </a:defRPr>
            </a:lvl2pPr>
            <a:lvl3pPr indent="0" lvl="2" marL="0" rtl="0" algn="ctr">
              <a:lnSpc>
                <a:spcPct val="100000"/>
              </a:lnSpc>
              <a:spcBef>
                <a:spcPts val="0"/>
              </a:spcBef>
              <a:spcAft>
                <a:spcPts val="0"/>
              </a:spcAft>
              <a:buSzPts val="800"/>
              <a:buNone/>
              <a:defRPr>
                <a:latin typeface="Arial"/>
                <a:ea typeface="Arial"/>
                <a:cs typeface="Arial"/>
                <a:sym typeface="Arial"/>
              </a:defRPr>
            </a:lvl3pPr>
            <a:lvl4pPr indent="0" lvl="3" marL="0" rtl="0" algn="ctr">
              <a:lnSpc>
                <a:spcPct val="100000"/>
              </a:lnSpc>
              <a:spcBef>
                <a:spcPts val="0"/>
              </a:spcBef>
              <a:spcAft>
                <a:spcPts val="0"/>
              </a:spcAft>
              <a:buSzPts val="800"/>
              <a:buNone/>
              <a:defRPr>
                <a:latin typeface="Arial"/>
                <a:ea typeface="Arial"/>
                <a:cs typeface="Arial"/>
                <a:sym typeface="Arial"/>
              </a:defRPr>
            </a:lvl4pPr>
            <a:lvl5pPr indent="0" lvl="4" marL="0" rtl="0" algn="ctr">
              <a:lnSpc>
                <a:spcPct val="100000"/>
              </a:lnSpc>
              <a:spcBef>
                <a:spcPts val="0"/>
              </a:spcBef>
              <a:spcAft>
                <a:spcPts val="0"/>
              </a:spcAft>
              <a:buSzPts val="800"/>
              <a:buNone/>
              <a:defRPr>
                <a:latin typeface="Arial"/>
                <a:ea typeface="Arial"/>
                <a:cs typeface="Arial"/>
                <a:sym typeface="Arial"/>
              </a:defRPr>
            </a:lvl5pPr>
            <a:lvl6pPr indent="0" lvl="5" marL="0" rtl="0" algn="ctr">
              <a:lnSpc>
                <a:spcPct val="100000"/>
              </a:lnSpc>
              <a:spcBef>
                <a:spcPts val="0"/>
              </a:spcBef>
              <a:spcAft>
                <a:spcPts val="0"/>
              </a:spcAft>
              <a:buSzPts val="800"/>
              <a:buNone/>
              <a:defRPr>
                <a:latin typeface="Arial"/>
                <a:ea typeface="Arial"/>
                <a:cs typeface="Arial"/>
                <a:sym typeface="Arial"/>
              </a:defRPr>
            </a:lvl6pPr>
            <a:lvl7pPr indent="0" lvl="6" marL="0" rtl="0" algn="ctr">
              <a:lnSpc>
                <a:spcPct val="100000"/>
              </a:lnSpc>
              <a:spcBef>
                <a:spcPts val="0"/>
              </a:spcBef>
              <a:spcAft>
                <a:spcPts val="0"/>
              </a:spcAft>
              <a:buSzPts val="800"/>
              <a:buNone/>
              <a:defRPr>
                <a:latin typeface="Arial"/>
                <a:ea typeface="Arial"/>
                <a:cs typeface="Arial"/>
                <a:sym typeface="Arial"/>
              </a:defRPr>
            </a:lvl7pPr>
            <a:lvl8pPr indent="0" lvl="7" marL="0" rtl="0" algn="ctr">
              <a:lnSpc>
                <a:spcPct val="100000"/>
              </a:lnSpc>
              <a:spcBef>
                <a:spcPts val="0"/>
              </a:spcBef>
              <a:spcAft>
                <a:spcPts val="0"/>
              </a:spcAft>
              <a:buSzPts val="800"/>
              <a:buNone/>
              <a:defRPr>
                <a:latin typeface="Arial"/>
                <a:ea typeface="Arial"/>
                <a:cs typeface="Arial"/>
                <a:sym typeface="Arial"/>
              </a:defRPr>
            </a:lvl8pPr>
            <a:lvl9pPr indent="0" lvl="8" marL="0" rtl="0" algn="ctr">
              <a:lnSpc>
                <a:spcPct val="100000"/>
              </a:lnSpc>
              <a:spcBef>
                <a:spcPts val="0"/>
              </a:spcBef>
              <a:spcAft>
                <a:spcPts val="0"/>
              </a:spcAft>
              <a:buSzPts val="800"/>
              <a:buNone/>
              <a:defRPr>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392" name="Google Shape;392;p76"/>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lide - Bold light">
  <p:cSld name="Title only slide - Bold light">
    <p:spTree>
      <p:nvGrpSpPr>
        <p:cNvPr id="393" name="Shape 393"/>
        <p:cNvGrpSpPr/>
        <p:nvPr/>
      </p:nvGrpSpPr>
      <p:grpSpPr>
        <a:xfrm>
          <a:off x="0" y="0"/>
          <a:ext cx="0" cy="0"/>
          <a:chOff x="0" y="0"/>
          <a:chExt cx="0" cy="0"/>
        </a:xfrm>
      </p:grpSpPr>
      <p:sp>
        <p:nvSpPr>
          <p:cNvPr id="394" name="Google Shape;394;p77"/>
          <p:cNvSpPr txBox="1"/>
          <p:nvPr>
            <p:ph type="title"/>
          </p:nvPr>
        </p:nvSpPr>
        <p:spPr>
          <a:xfrm>
            <a:off x="673016" y="298337"/>
            <a:ext cx="7886700" cy="8091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accent2"/>
              </a:buClr>
              <a:buSzPts val="2700"/>
              <a:buFont typeface="Arial"/>
              <a:buNone/>
              <a:defRPr b="1" i="0">
                <a:solidFill>
                  <a:schemeClr val="accent2"/>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95" name="Google Shape;395;p77"/>
          <p:cNvSpPr txBox="1"/>
          <p:nvPr/>
        </p:nvSpPr>
        <p:spPr>
          <a:xfrm>
            <a:off x="8559715" y="4646496"/>
            <a:ext cx="411900" cy="3462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fld id="{00000000-1234-1234-1234-123412341234}" type="slidenum">
              <a:rPr b="0" i="0" lang="en" sz="900">
                <a:solidFill>
                  <a:schemeClr val="lt1"/>
                </a:solidFill>
                <a:latin typeface="Arial"/>
                <a:ea typeface="Arial"/>
                <a:cs typeface="Arial"/>
                <a:sym typeface="Arial"/>
              </a:rPr>
              <a:t>‹#›</a:t>
            </a:fld>
            <a:endParaRPr b="0" i="0" sz="900">
              <a:solidFill>
                <a:schemeClr val="lt1"/>
              </a:solidFill>
              <a:latin typeface="Arial"/>
              <a:ea typeface="Arial"/>
              <a:cs typeface="Arial"/>
              <a:sym typeface="Arial"/>
            </a:endParaRPr>
          </a:p>
        </p:txBody>
      </p:sp>
      <p:sp>
        <p:nvSpPr>
          <p:cNvPr id="396" name="Google Shape;396;p77"/>
          <p:cNvSpPr txBox="1"/>
          <p:nvPr>
            <p:ph idx="12" type="sldNum"/>
          </p:nvPr>
        </p:nvSpPr>
        <p:spPr>
          <a:xfrm>
            <a:off x="8740101" y="4767263"/>
            <a:ext cx="304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397" name="Google Shape;397;p77"/>
          <p:cNvSpPr txBox="1"/>
          <p:nvPr/>
        </p:nvSpPr>
        <p:spPr>
          <a:xfrm>
            <a:off x="8740101" y="4769860"/>
            <a:ext cx="304800" cy="2739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fld id="{00000000-1234-1234-1234-123412341234}" type="slidenum">
              <a:rPr lang="en"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pic>
        <p:nvPicPr>
          <p:cNvPr id="398" name="Google Shape;398;p77"/>
          <p:cNvPicPr preferRelativeResize="0"/>
          <p:nvPr/>
        </p:nvPicPr>
        <p:blipFill rotWithShape="1">
          <a:blip r:embed="rId2">
            <a:alphaModFix/>
          </a:blip>
          <a:srcRect b="0" l="0" r="0" t="0"/>
          <a:stretch/>
        </p:blipFill>
        <p:spPr>
          <a:xfrm>
            <a:off x="66053" y="4703400"/>
            <a:ext cx="417796" cy="401534"/>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399" name="Shape 399"/>
        <p:cNvGrpSpPr/>
        <p:nvPr/>
      </p:nvGrpSpPr>
      <p:grpSpPr>
        <a:xfrm>
          <a:off x="0" y="0"/>
          <a:ext cx="0" cy="0"/>
          <a:chOff x="0" y="0"/>
          <a:chExt cx="0" cy="0"/>
        </a:xfrm>
      </p:grpSpPr>
      <p:sp>
        <p:nvSpPr>
          <p:cNvPr id="400" name="Google Shape;400;p78"/>
          <p:cNvSpPr txBox="1"/>
          <p:nvPr>
            <p:ph type="title"/>
          </p:nvPr>
        </p:nvSpPr>
        <p:spPr>
          <a:xfrm>
            <a:off x="1400175" y="747093"/>
            <a:ext cx="3171900" cy="12162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2700"/>
              <a:buFont typeface="Arial"/>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01" name="Google Shape;401;p78"/>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a:latin typeface="Arial"/>
                <a:ea typeface="Arial"/>
                <a:cs typeface="Arial"/>
                <a:sym typeface="Arial"/>
              </a:defRPr>
            </a:lvl1pPr>
            <a:lvl2pPr indent="0" lvl="1" marL="0" rtl="0" algn="ctr">
              <a:lnSpc>
                <a:spcPct val="100000"/>
              </a:lnSpc>
              <a:spcBef>
                <a:spcPts val="0"/>
              </a:spcBef>
              <a:spcAft>
                <a:spcPts val="0"/>
              </a:spcAft>
              <a:buSzPts val="800"/>
              <a:buNone/>
              <a:defRPr>
                <a:latin typeface="Arial"/>
                <a:ea typeface="Arial"/>
                <a:cs typeface="Arial"/>
                <a:sym typeface="Arial"/>
              </a:defRPr>
            </a:lvl2pPr>
            <a:lvl3pPr indent="0" lvl="2" marL="0" rtl="0" algn="ctr">
              <a:lnSpc>
                <a:spcPct val="100000"/>
              </a:lnSpc>
              <a:spcBef>
                <a:spcPts val="0"/>
              </a:spcBef>
              <a:spcAft>
                <a:spcPts val="0"/>
              </a:spcAft>
              <a:buSzPts val="800"/>
              <a:buNone/>
              <a:defRPr>
                <a:latin typeface="Arial"/>
                <a:ea typeface="Arial"/>
                <a:cs typeface="Arial"/>
                <a:sym typeface="Arial"/>
              </a:defRPr>
            </a:lvl3pPr>
            <a:lvl4pPr indent="0" lvl="3" marL="0" rtl="0" algn="ctr">
              <a:lnSpc>
                <a:spcPct val="100000"/>
              </a:lnSpc>
              <a:spcBef>
                <a:spcPts val="0"/>
              </a:spcBef>
              <a:spcAft>
                <a:spcPts val="0"/>
              </a:spcAft>
              <a:buSzPts val="800"/>
              <a:buNone/>
              <a:defRPr>
                <a:latin typeface="Arial"/>
                <a:ea typeface="Arial"/>
                <a:cs typeface="Arial"/>
                <a:sym typeface="Arial"/>
              </a:defRPr>
            </a:lvl4pPr>
            <a:lvl5pPr indent="0" lvl="4" marL="0" rtl="0" algn="ctr">
              <a:lnSpc>
                <a:spcPct val="100000"/>
              </a:lnSpc>
              <a:spcBef>
                <a:spcPts val="0"/>
              </a:spcBef>
              <a:spcAft>
                <a:spcPts val="0"/>
              </a:spcAft>
              <a:buSzPts val="800"/>
              <a:buNone/>
              <a:defRPr>
                <a:latin typeface="Arial"/>
                <a:ea typeface="Arial"/>
                <a:cs typeface="Arial"/>
                <a:sym typeface="Arial"/>
              </a:defRPr>
            </a:lvl5pPr>
            <a:lvl6pPr indent="0" lvl="5" marL="0" rtl="0" algn="ctr">
              <a:lnSpc>
                <a:spcPct val="100000"/>
              </a:lnSpc>
              <a:spcBef>
                <a:spcPts val="0"/>
              </a:spcBef>
              <a:spcAft>
                <a:spcPts val="0"/>
              </a:spcAft>
              <a:buSzPts val="800"/>
              <a:buNone/>
              <a:defRPr>
                <a:latin typeface="Arial"/>
                <a:ea typeface="Arial"/>
                <a:cs typeface="Arial"/>
                <a:sym typeface="Arial"/>
              </a:defRPr>
            </a:lvl6pPr>
            <a:lvl7pPr indent="0" lvl="6" marL="0" rtl="0" algn="ctr">
              <a:lnSpc>
                <a:spcPct val="100000"/>
              </a:lnSpc>
              <a:spcBef>
                <a:spcPts val="0"/>
              </a:spcBef>
              <a:spcAft>
                <a:spcPts val="0"/>
              </a:spcAft>
              <a:buSzPts val="800"/>
              <a:buNone/>
              <a:defRPr>
                <a:latin typeface="Arial"/>
                <a:ea typeface="Arial"/>
                <a:cs typeface="Arial"/>
                <a:sym typeface="Arial"/>
              </a:defRPr>
            </a:lvl7pPr>
            <a:lvl8pPr indent="0" lvl="7" marL="0" rtl="0" algn="ctr">
              <a:lnSpc>
                <a:spcPct val="100000"/>
              </a:lnSpc>
              <a:spcBef>
                <a:spcPts val="0"/>
              </a:spcBef>
              <a:spcAft>
                <a:spcPts val="0"/>
              </a:spcAft>
              <a:buSzPts val="800"/>
              <a:buNone/>
              <a:defRPr>
                <a:latin typeface="Arial"/>
                <a:ea typeface="Arial"/>
                <a:cs typeface="Arial"/>
                <a:sym typeface="Arial"/>
              </a:defRPr>
            </a:lvl8pPr>
            <a:lvl9pPr indent="0" lvl="8" marL="0" rtl="0" algn="ctr">
              <a:lnSpc>
                <a:spcPct val="100000"/>
              </a:lnSpc>
              <a:spcBef>
                <a:spcPts val="0"/>
              </a:spcBef>
              <a:spcAft>
                <a:spcPts val="0"/>
              </a:spcAft>
              <a:buSzPts val="800"/>
              <a:buNone/>
              <a:defRPr>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402" name="Google Shape;402;p78"/>
          <p:cNvPicPr preferRelativeResize="0"/>
          <p:nvPr/>
        </p:nvPicPr>
        <p:blipFill rotWithShape="1">
          <a:blip r:embed="rId2">
            <a:alphaModFix/>
          </a:blip>
          <a:srcRect b="0" l="0" r="0" t="0"/>
          <a:stretch/>
        </p:blipFill>
        <p:spPr>
          <a:xfrm>
            <a:off x="8557253" y="4647141"/>
            <a:ext cx="417796" cy="401534"/>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ustom Layout">
  <p:cSld name="Image + text spit screen">
    <p:spTree>
      <p:nvGrpSpPr>
        <p:cNvPr id="403" name="Shape 403"/>
        <p:cNvGrpSpPr/>
        <p:nvPr/>
      </p:nvGrpSpPr>
      <p:grpSpPr>
        <a:xfrm>
          <a:off x="0" y="0"/>
          <a:ext cx="0" cy="0"/>
          <a:chOff x="0" y="0"/>
          <a:chExt cx="0" cy="0"/>
        </a:xfrm>
      </p:grpSpPr>
      <p:sp>
        <p:nvSpPr>
          <p:cNvPr id="404" name="Google Shape;404;p79"/>
          <p:cNvSpPr/>
          <p:nvPr>
            <p:ph idx="2" type="pic"/>
          </p:nvPr>
        </p:nvSpPr>
        <p:spPr>
          <a:xfrm>
            <a:off x="742950" y="0"/>
            <a:ext cx="3828900" cy="51435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05" name="Google Shape;405;p79"/>
          <p:cNvSpPr txBox="1"/>
          <p:nvPr>
            <p:ph type="title"/>
          </p:nvPr>
        </p:nvSpPr>
        <p:spPr>
          <a:xfrm>
            <a:off x="4898572" y="750019"/>
            <a:ext cx="3816900" cy="12162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2700"/>
              <a:buFont typeface="Arial"/>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06" name="Google Shape;406;p79"/>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a:latin typeface="Arial"/>
                <a:ea typeface="Arial"/>
                <a:cs typeface="Arial"/>
                <a:sym typeface="Arial"/>
              </a:defRPr>
            </a:lvl1pPr>
            <a:lvl2pPr indent="0" lvl="1" marL="0" rtl="0" algn="ctr">
              <a:lnSpc>
                <a:spcPct val="100000"/>
              </a:lnSpc>
              <a:spcBef>
                <a:spcPts val="0"/>
              </a:spcBef>
              <a:spcAft>
                <a:spcPts val="0"/>
              </a:spcAft>
              <a:buSzPts val="800"/>
              <a:buNone/>
              <a:defRPr>
                <a:latin typeface="Arial"/>
                <a:ea typeface="Arial"/>
                <a:cs typeface="Arial"/>
                <a:sym typeface="Arial"/>
              </a:defRPr>
            </a:lvl2pPr>
            <a:lvl3pPr indent="0" lvl="2" marL="0" rtl="0" algn="ctr">
              <a:lnSpc>
                <a:spcPct val="100000"/>
              </a:lnSpc>
              <a:spcBef>
                <a:spcPts val="0"/>
              </a:spcBef>
              <a:spcAft>
                <a:spcPts val="0"/>
              </a:spcAft>
              <a:buSzPts val="800"/>
              <a:buNone/>
              <a:defRPr>
                <a:latin typeface="Arial"/>
                <a:ea typeface="Arial"/>
                <a:cs typeface="Arial"/>
                <a:sym typeface="Arial"/>
              </a:defRPr>
            </a:lvl3pPr>
            <a:lvl4pPr indent="0" lvl="3" marL="0" rtl="0" algn="ctr">
              <a:lnSpc>
                <a:spcPct val="100000"/>
              </a:lnSpc>
              <a:spcBef>
                <a:spcPts val="0"/>
              </a:spcBef>
              <a:spcAft>
                <a:spcPts val="0"/>
              </a:spcAft>
              <a:buSzPts val="800"/>
              <a:buNone/>
              <a:defRPr>
                <a:latin typeface="Arial"/>
                <a:ea typeface="Arial"/>
                <a:cs typeface="Arial"/>
                <a:sym typeface="Arial"/>
              </a:defRPr>
            </a:lvl4pPr>
            <a:lvl5pPr indent="0" lvl="4" marL="0" rtl="0" algn="ctr">
              <a:lnSpc>
                <a:spcPct val="100000"/>
              </a:lnSpc>
              <a:spcBef>
                <a:spcPts val="0"/>
              </a:spcBef>
              <a:spcAft>
                <a:spcPts val="0"/>
              </a:spcAft>
              <a:buSzPts val="800"/>
              <a:buNone/>
              <a:defRPr>
                <a:latin typeface="Arial"/>
                <a:ea typeface="Arial"/>
                <a:cs typeface="Arial"/>
                <a:sym typeface="Arial"/>
              </a:defRPr>
            </a:lvl5pPr>
            <a:lvl6pPr indent="0" lvl="5" marL="0" rtl="0" algn="ctr">
              <a:lnSpc>
                <a:spcPct val="100000"/>
              </a:lnSpc>
              <a:spcBef>
                <a:spcPts val="0"/>
              </a:spcBef>
              <a:spcAft>
                <a:spcPts val="0"/>
              </a:spcAft>
              <a:buSzPts val="800"/>
              <a:buNone/>
              <a:defRPr>
                <a:latin typeface="Arial"/>
                <a:ea typeface="Arial"/>
                <a:cs typeface="Arial"/>
                <a:sym typeface="Arial"/>
              </a:defRPr>
            </a:lvl6pPr>
            <a:lvl7pPr indent="0" lvl="6" marL="0" rtl="0" algn="ctr">
              <a:lnSpc>
                <a:spcPct val="100000"/>
              </a:lnSpc>
              <a:spcBef>
                <a:spcPts val="0"/>
              </a:spcBef>
              <a:spcAft>
                <a:spcPts val="0"/>
              </a:spcAft>
              <a:buSzPts val="800"/>
              <a:buNone/>
              <a:defRPr>
                <a:latin typeface="Arial"/>
                <a:ea typeface="Arial"/>
                <a:cs typeface="Arial"/>
                <a:sym typeface="Arial"/>
              </a:defRPr>
            </a:lvl7pPr>
            <a:lvl8pPr indent="0" lvl="7" marL="0" rtl="0" algn="ctr">
              <a:lnSpc>
                <a:spcPct val="100000"/>
              </a:lnSpc>
              <a:spcBef>
                <a:spcPts val="0"/>
              </a:spcBef>
              <a:spcAft>
                <a:spcPts val="0"/>
              </a:spcAft>
              <a:buSzPts val="800"/>
              <a:buNone/>
              <a:defRPr>
                <a:latin typeface="Arial"/>
                <a:ea typeface="Arial"/>
                <a:cs typeface="Arial"/>
                <a:sym typeface="Arial"/>
              </a:defRPr>
            </a:lvl8pPr>
            <a:lvl9pPr indent="0" lvl="8" marL="0" rtl="0" algn="ctr">
              <a:lnSpc>
                <a:spcPct val="100000"/>
              </a:lnSpc>
              <a:spcBef>
                <a:spcPts val="0"/>
              </a:spcBef>
              <a:spcAft>
                <a:spcPts val="0"/>
              </a:spcAft>
              <a:buSzPts val="800"/>
              <a:buNone/>
              <a:defRPr>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407" name="Google Shape;407;p79"/>
          <p:cNvSpPr txBox="1"/>
          <p:nvPr>
            <p:ph idx="1" type="body"/>
          </p:nvPr>
        </p:nvSpPr>
        <p:spPr>
          <a:xfrm>
            <a:off x="4898571" y="1966233"/>
            <a:ext cx="3816900" cy="2582400"/>
          </a:xfrm>
          <a:prstGeom prst="rect">
            <a:avLst/>
          </a:prstGeom>
          <a:noFill/>
          <a:ln>
            <a:noFill/>
          </a:ln>
        </p:spPr>
        <p:txBody>
          <a:bodyPr anchorCtr="0" anchor="t" bIns="34275" lIns="0" spcFirstLastPara="1" rIns="0" wrap="square" tIns="34275">
            <a:noAutofit/>
          </a:bodyPr>
          <a:lstStyle>
            <a:lvl1pPr indent="-374650" lvl="0" marL="457200" rtl="0" algn="l">
              <a:lnSpc>
                <a:spcPct val="120000"/>
              </a:lnSpc>
              <a:spcBef>
                <a:spcPts val="800"/>
              </a:spcBef>
              <a:spcAft>
                <a:spcPts val="0"/>
              </a:spcAft>
              <a:buClr>
                <a:schemeClr val="accent1"/>
              </a:buClr>
              <a:buSzPts val="2300"/>
              <a:buFont typeface="Noto Sans Symbols"/>
              <a:buChar char="▪"/>
              <a:defRPr/>
            </a:lvl1pPr>
            <a:lvl2pPr indent="-323850" lvl="1" marL="914400" rtl="0" algn="l">
              <a:lnSpc>
                <a:spcPct val="120000"/>
              </a:lnSpc>
              <a:spcBef>
                <a:spcPts val="400"/>
              </a:spcBef>
              <a:spcAft>
                <a:spcPts val="0"/>
              </a:spcAft>
              <a:buClr>
                <a:schemeClr val="accent1"/>
              </a:buClr>
              <a:buSzPts val="1500"/>
              <a:buFont typeface="Noto Sans Symbols"/>
              <a:buChar char="▪"/>
              <a:defRPr/>
            </a:lvl2pPr>
            <a:lvl3pPr indent="-292100" lvl="2" marL="1371600" rtl="0" algn="l">
              <a:lnSpc>
                <a:spcPct val="120000"/>
              </a:lnSpc>
              <a:spcBef>
                <a:spcPts val="400"/>
              </a:spcBef>
              <a:spcAft>
                <a:spcPts val="0"/>
              </a:spcAft>
              <a:buClr>
                <a:schemeClr val="accent1"/>
              </a:buClr>
              <a:buSzPts val="1000"/>
              <a:buFont typeface="Noto Sans Symbols"/>
              <a:buChar char="▪"/>
              <a:defRPr/>
            </a:lvl3pPr>
            <a:lvl4pPr indent="-279400" lvl="3" marL="1828800" rtl="0" algn="l">
              <a:lnSpc>
                <a:spcPct val="120000"/>
              </a:lnSpc>
              <a:spcBef>
                <a:spcPts val="400"/>
              </a:spcBef>
              <a:spcAft>
                <a:spcPts val="0"/>
              </a:spcAft>
              <a:buClr>
                <a:schemeClr val="accent1"/>
              </a:buClr>
              <a:buSzPts val="800"/>
              <a:buFont typeface="Noto Sans Symbols"/>
              <a:buChar char="▪"/>
              <a:defRPr/>
            </a:lvl4pPr>
            <a:lvl5pPr indent="-279400" lvl="4" marL="2286000" rtl="0" algn="l">
              <a:lnSpc>
                <a:spcPct val="120000"/>
              </a:lnSpc>
              <a:spcBef>
                <a:spcPts val="400"/>
              </a:spcBef>
              <a:spcAft>
                <a:spcPts val="0"/>
              </a:spcAft>
              <a:buClr>
                <a:schemeClr val="accent1"/>
              </a:buClr>
              <a:buSzPts val="800"/>
              <a:buFont typeface="Noto Sans Symbols"/>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pic>
        <p:nvPicPr>
          <p:cNvPr id="408" name="Google Shape;408;p79"/>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409" name="Shape 409"/>
        <p:cNvGrpSpPr/>
        <p:nvPr/>
      </p:nvGrpSpPr>
      <p:grpSpPr>
        <a:xfrm>
          <a:off x="0" y="0"/>
          <a:ext cx="0" cy="0"/>
          <a:chOff x="0" y="0"/>
          <a:chExt cx="0" cy="0"/>
        </a:xfrm>
      </p:grpSpPr>
      <p:sp>
        <p:nvSpPr>
          <p:cNvPr id="410" name="Google Shape;410;p80"/>
          <p:cNvSpPr txBox="1"/>
          <p:nvPr>
            <p:ph idx="12" type="sldNum"/>
          </p:nvPr>
        </p:nvSpPr>
        <p:spPr>
          <a:xfrm>
            <a:off x="2528503"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411" name="Google Shape;411;p80"/>
          <p:cNvSpPr/>
          <p:nvPr>
            <p:ph idx="2" type="pic"/>
          </p:nvPr>
        </p:nvSpPr>
        <p:spPr>
          <a:xfrm>
            <a:off x="0" y="0"/>
            <a:ext cx="2351700" cy="51435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12" name="Google Shape;412;p80"/>
          <p:cNvSpPr txBox="1"/>
          <p:nvPr>
            <p:ph type="title"/>
          </p:nvPr>
        </p:nvSpPr>
        <p:spPr>
          <a:xfrm>
            <a:off x="3751773" y="747093"/>
            <a:ext cx="3171900" cy="12162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2700"/>
              <a:buFont typeface="Arial"/>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13" name="Google Shape;413;p80"/>
          <p:cNvSpPr/>
          <p:nvPr/>
        </p:nvSpPr>
        <p:spPr>
          <a:xfrm>
            <a:off x="2351598" y="0"/>
            <a:ext cx="7431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Esteban"/>
              <a:ea typeface="Esteban"/>
              <a:cs typeface="Esteban"/>
              <a:sym typeface="Esteban"/>
            </a:endParaRPr>
          </a:p>
        </p:txBody>
      </p:sp>
      <p:sp>
        <p:nvSpPr>
          <p:cNvPr id="414" name="Google Shape;414;p80"/>
          <p:cNvSpPr txBox="1"/>
          <p:nvPr/>
        </p:nvSpPr>
        <p:spPr>
          <a:xfrm>
            <a:off x="2528503" y="4814158"/>
            <a:ext cx="385200" cy="170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lt1"/>
                </a:solidFill>
                <a:latin typeface="Montserrat Medium"/>
                <a:ea typeface="Montserrat Medium"/>
                <a:cs typeface="Montserrat Medium"/>
                <a:sym typeface="Montserrat Medium"/>
              </a:rPr>
              <a:t>‹#›</a:t>
            </a:fld>
            <a:endParaRPr b="0" i="0" sz="800" u="none" cap="none" strike="noStrike">
              <a:solidFill>
                <a:schemeClr val="lt1"/>
              </a:solidFill>
              <a:latin typeface="Montserrat Medium"/>
              <a:ea typeface="Montserrat Medium"/>
              <a:cs typeface="Montserrat Medium"/>
              <a:sym typeface="Montserrat Medium"/>
            </a:endParaRPr>
          </a:p>
        </p:txBody>
      </p:sp>
      <p:pic>
        <p:nvPicPr>
          <p:cNvPr id="415" name="Google Shape;415;p80"/>
          <p:cNvPicPr preferRelativeResize="0"/>
          <p:nvPr/>
        </p:nvPicPr>
        <p:blipFill rotWithShape="1">
          <a:blip r:embed="rId2">
            <a:alphaModFix/>
          </a:blip>
          <a:srcRect b="0" l="0" r="0" t="0"/>
          <a:stretch/>
        </p:blipFill>
        <p:spPr>
          <a:xfrm>
            <a:off x="2495903" y="2370975"/>
            <a:ext cx="417796" cy="401534"/>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ustom Layout">
  <p:cSld name="36_Custom Layout">
    <p:spTree>
      <p:nvGrpSpPr>
        <p:cNvPr id="416" name="Shape 416"/>
        <p:cNvGrpSpPr/>
        <p:nvPr/>
      </p:nvGrpSpPr>
      <p:grpSpPr>
        <a:xfrm>
          <a:off x="0" y="0"/>
          <a:ext cx="0" cy="0"/>
          <a:chOff x="0" y="0"/>
          <a:chExt cx="0" cy="0"/>
        </a:xfrm>
      </p:grpSpPr>
      <p:sp>
        <p:nvSpPr>
          <p:cNvPr id="417" name="Google Shape;417;p81"/>
          <p:cNvSpPr/>
          <p:nvPr>
            <p:ph idx="2" type="pic"/>
          </p:nvPr>
        </p:nvSpPr>
        <p:spPr>
          <a:xfrm>
            <a:off x="5314950" y="0"/>
            <a:ext cx="3828900" cy="51435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18" name="Google Shape;418;p81"/>
          <p:cNvSpPr txBox="1"/>
          <p:nvPr>
            <p:ph type="title"/>
          </p:nvPr>
        </p:nvSpPr>
        <p:spPr>
          <a:xfrm>
            <a:off x="1400175" y="1963643"/>
            <a:ext cx="3171900" cy="12162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2700"/>
              <a:buFont typeface="Arial"/>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19" name="Google Shape;419;p81"/>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a:latin typeface="Arial"/>
                <a:ea typeface="Arial"/>
                <a:cs typeface="Arial"/>
                <a:sym typeface="Arial"/>
              </a:defRPr>
            </a:lvl1pPr>
            <a:lvl2pPr indent="0" lvl="1" marL="0" rtl="0" algn="ctr">
              <a:lnSpc>
                <a:spcPct val="100000"/>
              </a:lnSpc>
              <a:spcBef>
                <a:spcPts val="0"/>
              </a:spcBef>
              <a:spcAft>
                <a:spcPts val="0"/>
              </a:spcAft>
              <a:buSzPts val="800"/>
              <a:buNone/>
              <a:defRPr>
                <a:latin typeface="Arial"/>
                <a:ea typeface="Arial"/>
                <a:cs typeface="Arial"/>
                <a:sym typeface="Arial"/>
              </a:defRPr>
            </a:lvl2pPr>
            <a:lvl3pPr indent="0" lvl="2" marL="0" rtl="0" algn="ctr">
              <a:lnSpc>
                <a:spcPct val="100000"/>
              </a:lnSpc>
              <a:spcBef>
                <a:spcPts val="0"/>
              </a:spcBef>
              <a:spcAft>
                <a:spcPts val="0"/>
              </a:spcAft>
              <a:buSzPts val="800"/>
              <a:buNone/>
              <a:defRPr>
                <a:latin typeface="Arial"/>
                <a:ea typeface="Arial"/>
                <a:cs typeface="Arial"/>
                <a:sym typeface="Arial"/>
              </a:defRPr>
            </a:lvl3pPr>
            <a:lvl4pPr indent="0" lvl="3" marL="0" rtl="0" algn="ctr">
              <a:lnSpc>
                <a:spcPct val="100000"/>
              </a:lnSpc>
              <a:spcBef>
                <a:spcPts val="0"/>
              </a:spcBef>
              <a:spcAft>
                <a:spcPts val="0"/>
              </a:spcAft>
              <a:buSzPts val="800"/>
              <a:buNone/>
              <a:defRPr>
                <a:latin typeface="Arial"/>
                <a:ea typeface="Arial"/>
                <a:cs typeface="Arial"/>
                <a:sym typeface="Arial"/>
              </a:defRPr>
            </a:lvl4pPr>
            <a:lvl5pPr indent="0" lvl="4" marL="0" rtl="0" algn="ctr">
              <a:lnSpc>
                <a:spcPct val="100000"/>
              </a:lnSpc>
              <a:spcBef>
                <a:spcPts val="0"/>
              </a:spcBef>
              <a:spcAft>
                <a:spcPts val="0"/>
              </a:spcAft>
              <a:buSzPts val="800"/>
              <a:buNone/>
              <a:defRPr>
                <a:latin typeface="Arial"/>
                <a:ea typeface="Arial"/>
                <a:cs typeface="Arial"/>
                <a:sym typeface="Arial"/>
              </a:defRPr>
            </a:lvl5pPr>
            <a:lvl6pPr indent="0" lvl="5" marL="0" rtl="0" algn="ctr">
              <a:lnSpc>
                <a:spcPct val="100000"/>
              </a:lnSpc>
              <a:spcBef>
                <a:spcPts val="0"/>
              </a:spcBef>
              <a:spcAft>
                <a:spcPts val="0"/>
              </a:spcAft>
              <a:buSzPts val="800"/>
              <a:buNone/>
              <a:defRPr>
                <a:latin typeface="Arial"/>
                <a:ea typeface="Arial"/>
                <a:cs typeface="Arial"/>
                <a:sym typeface="Arial"/>
              </a:defRPr>
            </a:lvl6pPr>
            <a:lvl7pPr indent="0" lvl="6" marL="0" rtl="0" algn="ctr">
              <a:lnSpc>
                <a:spcPct val="100000"/>
              </a:lnSpc>
              <a:spcBef>
                <a:spcPts val="0"/>
              </a:spcBef>
              <a:spcAft>
                <a:spcPts val="0"/>
              </a:spcAft>
              <a:buSzPts val="800"/>
              <a:buNone/>
              <a:defRPr>
                <a:latin typeface="Arial"/>
                <a:ea typeface="Arial"/>
                <a:cs typeface="Arial"/>
                <a:sym typeface="Arial"/>
              </a:defRPr>
            </a:lvl7pPr>
            <a:lvl8pPr indent="0" lvl="7" marL="0" rtl="0" algn="ctr">
              <a:lnSpc>
                <a:spcPct val="100000"/>
              </a:lnSpc>
              <a:spcBef>
                <a:spcPts val="0"/>
              </a:spcBef>
              <a:spcAft>
                <a:spcPts val="0"/>
              </a:spcAft>
              <a:buSzPts val="800"/>
              <a:buNone/>
              <a:defRPr>
                <a:latin typeface="Arial"/>
                <a:ea typeface="Arial"/>
                <a:cs typeface="Arial"/>
                <a:sym typeface="Arial"/>
              </a:defRPr>
            </a:lvl8pPr>
            <a:lvl9pPr indent="0" lvl="8" marL="0" rtl="0" algn="ctr">
              <a:lnSpc>
                <a:spcPct val="100000"/>
              </a:lnSpc>
              <a:spcBef>
                <a:spcPts val="0"/>
              </a:spcBef>
              <a:spcAft>
                <a:spcPts val="0"/>
              </a:spcAft>
              <a:buSzPts val="800"/>
              <a:buNone/>
              <a:defRPr>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420" name="Google Shape;420;p81"/>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 text slide">
  <p:cSld name="Standard title + text slide">
    <p:bg>
      <p:bgPr>
        <a:solidFill>
          <a:schemeClr val="lt1"/>
        </a:solidFill>
      </p:bgPr>
    </p:bg>
    <p:spTree>
      <p:nvGrpSpPr>
        <p:cNvPr id="48" name="Shape 48"/>
        <p:cNvGrpSpPr/>
        <p:nvPr/>
      </p:nvGrpSpPr>
      <p:grpSpPr>
        <a:xfrm>
          <a:off x="0" y="0"/>
          <a:ext cx="0" cy="0"/>
          <a:chOff x="0" y="0"/>
          <a:chExt cx="0" cy="0"/>
        </a:xfrm>
      </p:grpSpPr>
      <p:sp>
        <p:nvSpPr>
          <p:cNvPr id="49" name="Google Shape;49;p9"/>
          <p:cNvSpPr txBox="1"/>
          <p:nvPr>
            <p:ph idx="1" type="body"/>
          </p:nvPr>
        </p:nvSpPr>
        <p:spPr>
          <a:xfrm>
            <a:off x="646406" y="1082944"/>
            <a:ext cx="7886700" cy="33963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1pPr>
            <a:lvl2pPr indent="-317500" lvl="1" marL="914400" algn="l">
              <a:lnSpc>
                <a:spcPct val="90000"/>
              </a:lnSpc>
              <a:spcBef>
                <a:spcPts val="40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2pPr>
            <a:lvl3pPr indent="-317500" lvl="2" marL="1371600" algn="l">
              <a:lnSpc>
                <a:spcPct val="90000"/>
              </a:lnSpc>
              <a:spcBef>
                <a:spcPts val="40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3pPr>
            <a:lvl4pPr indent="-317500" lvl="3" marL="1828800" algn="l">
              <a:lnSpc>
                <a:spcPct val="90000"/>
              </a:lnSpc>
              <a:spcBef>
                <a:spcPts val="40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4pPr>
            <a:lvl5pPr indent="-317500" lvl="4" marL="2286000" algn="l">
              <a:lnSpc>
                <a:spcPct val="90000"/>
              </a:lnSpc>
              <a:spcBef>
                <a:spcPts val="40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5pPr>
            <a:lvl6pPr indent="-317500" lvl="5" marL="2743200" algn="l">
              <a:lnSpc>
                <a:spcPct val="90000"/>
              </a:lnSpc>
              <a:spcBef>
                <a:spcPts val="40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6pPr>
            <a:lvl7pPr indent="-317500" lvl="6" marL="3200400" algn="l">
              <a:lnSpc>
                <a:spcPct val="90000"/>
              </a:lnSpc>
              <a:spcBef>
                <a:spcPts val="40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7pPr>
            <a:lvl8pPr indent="-317500" lvl="7" marL="3657600" algn="l">
              <a:lnSpc>
                <a:spcPct val="90000"/>
              </a:lnSpc>
              <a:spcBef>
                <a:spcPts val="40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8pPr>
            <a:lvl9pPr indent="-317500" lvl="8" marL="4114800" algn="l">
              <a:lnSpc>
                <a:spcPct val="90000"/>
              </a:lnSpc>
              <a:spcBef>
                <a:spcPts val="40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9pPr>
          </a:lstStyle>
          <a:p/>
        </p:txBody>
      </p:sp>
      <p:sp>
        <p:nvSpPr>
          <p:cNvPr id="50" name="Google Shape;50;p9"/>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sz="1100">
                <a:latin typeface="Arial"/>
                <a:ea typeface="Arial"/>
                <a:cs typeface="Arial"/>
                <a:sym typeface="Arial"/>
              </a:defRPr>
            </a:lvl1pPr>
            <a:lvl2pPr indent="0" lvl="1" marL="0" rtl="0" algn="ctr">
              <a:lnSpc>
                <a:spcPct val="100000"/>
              </a:lnSpc>
              <a:spcBef>
                <a:spcPts val="0"/>
              </a:spcBef>
              <a:spcAft>
                <a:spcPts val="0"/>
              </a:spcAft>
              <a:buSzPts val="800"/>
              <a:buNone/>
              <a:defRPr sz="1100">
                <a:latin typeface="Arial"/>
                <a:ea typeface="Arial"/>
                <a:cs typeface="Arial"/>
                <a:sym typeface="Arial"/>
              </a:defRPr>
            </a:lvl2pPr>
            <a:lvl3pPr indent="0" lvl="2" marL="0" rtl="0" algn="ctr">
              <a:lnSpc>
                <a:spcPct val="100000"/>
              </a:lnSpc>
              <a:spcBef>
                <a:spcPts val="0"/>
              </a:spcBef>
              <a:spcAft>
                <a:spcPts val="0"/>
              </a:spcAft>
              <a:buSzPts val="800"/>
              <a:buNone/>
              <a:defRPr sz="1100">
                <a:latin typeface="Arial"/>
                <a:ea typeface="Arial"/>
                <a:cs typeface="Arial"/>
                <a:sym typeface="Arial"/>
              </a:defRPr>
            </a:lvl3pPr>
            <a:lvl4pPr indent="0" lvl="3" marL="0" rtl="0" algn="ctr">
              <a:lnSpc>
                <a:spcPct val="100000"/>
              </a:lnSpc>
              <a:spcBef>
                <a:spcPts val="0"/>
              </a:spcBef>
              <a:spcAft>
                <a:spcPts val="0"/>
              </a:spcAft>
              <a:buSzPts val="800"/>
              <a:buNone/>
              <a:defRPr sz="1100">
                <a:latin typeface="Arial"/>
                <a:ea typeface="Arial"/>
                <a:cs typeface="Arial"/>
                <a:sym typeface="Arial"/>
              </a:defRPr>
            </a:lvl4pPr>
            <a:lvl5pPr indent="0" lvl="4" marL="0" rtl="0" algn="ctr">
              <a:lnSpc>
                <a:spcPct val="100000"/>
              </a:lnSpc>
              <a:spcBef>
                <a:spcPts val="0"/>
              </a:spcBef>
              <a:spcAft>
                <a:spcPts val="0"/>
              </a:spcAft>
              <a:buSzPts val="800"/>
              <a:buNone/>
              <a:defRPr sz="1100">
                <a:latin typeface="Arial"/>
                <a:ea typeface="Arial"/>
                <a:cs typeface="Arial"/>
                <a:sym typeface="Arial"/>
              </a:defRPr>
            </a:lvl5pPr>
            <a:lvl6pPr indent="0" lvl="5" marL="0" rtl="0" algn="ctr">
              <a:lnSpc>
                <a:spcPct val="100000"/>
              </a:lnSpc>
              <a:spcBef>
                <a:spcPts val="0"/>
              </a:spcBef>
              <a:spcAft>
                <a:spcPts val="0"/>
              </a:spcAft>
              <a:buSzPts val="800"/>
              <a:buNone/>
              <a:defRPr sz="1100">
                <a:latin typeface="Arial"/>
                <a:ea typeface="Arial"/>
                <a:cs typeface="Arial"/>
                <a:sym typeface="Arial"/>
              </a:defRPr>
            </a:lvl6pPr>
            <a:lvl7pPr indent="0" lvl="6" marL="0" rtl="0" algn="ctr">
              <a:lnSpc>
                <a:spcPct val="100000"/>
              </a:lnSpc>
              <a:spcBef>
                <a:spcPts val="0"/>
              </a:spcBef>
              <a:spcAft>
                <a:spcPts val="0"/>
              </a:spcAft>
              <a:buSzPts val="800"/>
              <a:buNone/>
              <a:defRPr sz="1100">
                <a:latin typeface="Arial"/>
                <a:ea typeface="Arial"/>
                <a:cs typeface="Arial"/>
                <a:sym typeface="Arial"/>
              </a:defRPr>
            </a:lvl7pPr>
            <a:lvl8pPr indent="0" lvl="7" marL="0" rtl="0" algn="ctr">
              <a:lnSpc>
                <a:spcPct val="100000"/>
              </a:lnSpc>
              <a:spcBef>
                <a:spcPts val="0"/>
              </a:spcBef>
              <a:spcAft>
                <a:spcPts val="0"/>
              </a:spcAft>
              <a:buSzPts val="800"/>
              <a:buNone/>
              <a:defRPr sz="1100">
                <a:latin typeface="Arial"/>
                <a:ea typeface="Arial"/>
                <a:cs typeface="Arial"/>
                <a:sym typeface="Arial"/>
              </a:defRPr>
            </a:lvl8pPr>
            <a:lvl9pPr indent="0" lvl="8" marL="0" rtl="0" algn="ctr">
              <a:lnSpc>
                <a:spcPct val="100000"/>
              </a:lnSpc>
              <a:spcBef>
                <a:spcPts val="0"/>
              </a:spcBef>
              <a:spcAft>
                <a:spcPts val="0"/>
              </a:spcAft>
              <a:buSzPts val="800"/>
              <a:buNone/>
              <a:defRPr sz="1100">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51" name="Google Shape;51;p9"/>
          <p:cNvPicPr preferRelativeResize="0"/>
          <p:nvPr/>
        </p:nvPicPr>
        <p:blipFill rotWithShape="1">
          <a:blip r:embed="rId2">
            <a:alphaModFix/>
          </a:blip>
          <a:srcRect b="0" l="0" r="0" t="0"/>
          <a:stretch/>
        </p:blipFill>
        <p:spPr>
          <a:xfrm>
            <a:off x="8660716" y="4676841"/>
            <a:ext cx="417796" cy="401534"/>
          </a:xfrm>
          <a:prstGeom prst="rect">
            <a:avLst/>
          </a:prstGeom>
          <a:noFill/>
          <a:ln>
            <a:noFill/>
          </a:ln>
        </p:spPr>
      </p:pic>
      <p:sp>
        <p:nvSpPr>
          <p:cNvPr id="52" name="Google Shape;52;p9"/>
          <p:cNvSpPr txBox="1"/>
          <p:nvPr>
            <p:ph type="title"/>
          </p:nvPr>
        </p:nvSpPr>
        <p:spPr>
          <a:xfrm>
            <a:off x="628650" y="273844"/>
            <a:ext cx="7886700" cy="8091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2700"/>
              <a:buFont typeface="Montserrat Light"/>
              <a:buNone/>
              <a:defRPr b="0" i="0" sz="2700">
                <a:solidFill>
                  <a:schemeClr val="accent1"/>
                </a:solidFill>
                <a:latin typeface="Montserrat Light"/>
                <a:ea typeface="Montserrat Light"/>
                <a:cs typeface="Montserrat Light"/>
                <a:sym typeface="Montserrat Light"/>
              </a:defRPr>
            </a:lvl1pPr>
            <a:lvl2pPr lvl="1" rtl="0"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2pPr>
            <a:lvl3pPr lvl="2" rtl="0"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3pPr>
            <a:lvl4pPr lvl="3" rtl="0"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4pPr>
            <a:lvl5pPr lvl="4" rtl="0"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5pPr>
            <a:lvl6pPr lvl="5" rtl="0"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6pPr>
            <a:lvl7pPr lvl="6" rtl="0"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7pPr>
            <a:lvl8pPr lvl="7" rtl="0"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8pPr>
            <a:lvl9pPr lvl="8" rtl="0" algn="l">
              <a:lnSpc>
                <a:spcPct val="100000"/>
              </a:lnSpc>
              <a:spcBef>
                <a:spcPts val="0"/>
              </a:spcBef>
              <a:spcAft>
                <a:spcPts val="0"/>
              </a:spcAft>
              <a:buSzPts val="1100"/>
              <a:buFont typeface="Montserrat Light"/>
              <a:buNone/>
              <a:defRPr>
                <a:latin typeface="Montserrat Light"/>
                <a:ea typeface="Montserrat Light"/>
                <a:cs typeface="Montserrat Light"/>
                <a:sym typeface="Montserrat Light"/>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Layout">
  <p:cSld name="25_Custom Layout">
    <p:spTree>
      <p:nvGrpSpPr>
        <p:cNvPr id="421" name="Shape 421"/>
        <p:cNvGrpSpPr/>
        <p:nvPr/>
      </p:nvGrpSpPr>
      <p:grpSpPr>
        <a:xfrm>
          <a:off x="0" y="0"/>
          <a:ext cx="0" cy="0"/>
          <a:chOff x="0" y="0"/>
          <a:chExt cx="0" cy="0"/>
        </a:xfrm>
      </p:grpSpPr>
      <p:sp>
        <p:nvSpPr>
          <p:cNvPr id="422" name="Google Shape;422;p82"/>
          <p:cNvSpPr txBox="1"/>
          <p:nvPr>
            <p:ph type="title"/>
          </p:nvPr>
        </p:nvSpPr>
        <p:spPr>
          <a:xfrm>
            <a:off x="1400175" y="1875329"/>
            <a:ext cx="3171900" cy="13929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23" name="Google Shape;423;p82"/>
          <p:cNvSpPr/>
          <p:nvPr>
            <p:ph idx="2" type="pic"/>
          </p:nvPr>
        </p:nvSpPr>
        <p:spPr>
          <a:xfrm>
            <a:off x="5736771" y="1738992"/>
            <a:ext cx="1665600" cy="16656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24" name="Google Shape;424;p82"/>
          <p:cNvSpPr/>
          <p:nvPr>
            <p:ph idx="3" type="pic"/>
          </p:nvPr>
        </p:nvSpPr>
        <p:spPr>
          <a:xfrm>
            <a:off x="7478486" y="1738993"/>
            <a:ext cx="1665600" cy="16656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25" name="Google Shape;425;p82"/>
          <p:cNvSpPr/>
          <p:nvPr>
            <p:ph idx="4" type="pic"/>
          </p:nvPr>
        </p:nvSpPr>
        <p:spPr>
          <a:xfrm>
            <a:off x="7478486" y="0"/>
            <a:ext cx="1665600" cy="16656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26" name="Google Shape;426;p82"/>
          <p:cNvSpPr/>
          <p:nvPr>
            <p:ph idx="5" type="pic"/>
          </p:nvPr>
        </p:nvSpPr>
        <p:spPr>
          <a:xfrm>
            <a:off x="7478486" y="3477986"/>
            <a:ext cx="1665600" cy="16656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27" name="Google Shape;427;p82"/>
          <p:cNvSpPr/>
          <p:nvPr>
            <p:ph idx="6" type="pic"/>
          </p:nvPr>
        </p:nvSpPr>
        <p:spPr>
          <a:xfrm>
            <a:off x="5736771" y="3477986"/>
            <a:ext cx="1665600" cy="16656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28" name="Google Shape;428;p82"/>
          <p:cNvSpPr/>
          <p:nvPr>
            <p:ph idx="7" type="pic"/>
          </p:nvPr>
        </p:nvSpPr>
        <p:spPr>
          <a:xfrm>
            <a:off x="3995056" y="1738993"/>
            <a:ext cx="1665600" cy="1665600"/>
          </a:xfrm>
          <a:prstGeom prst="rect">
            <a:avLst/>
          </a:prstGeom>
          <a:solidFill>
            <a:schemeClr val="lt1"/>
          </a:solidFill>
          <a:ln>
            <a:noFill/>
          </a:ln>
        </p:spPr>
        <p:txBody>
          <a:bodyPr anchorCtr="0" anchor="ctr" bIns="34275" lIns="0" spcFirstLastPara="1" rIns="0" wrap="square" tIns="34275">
            <a:noAutofit/>
          </a:bodyPr>
          <a:lstStyle>
            <a:lvl1pPr lvl="0" marR="0" rtl="0" algn="ctr">
              <a:lnSpc>
                <a:spcPct val="120000"/>
              </a:lnSpc>
              <a:spcBef>
                <a:spcPts val="800"/>
              </a:spcBef>
              <a:spcAft>
                <a:spcPts val="0"/>
              </a:spcAft>
              <a:buClr>
                <a:schemeClr val="dk1"/>
              </a:buClr>
              <a:buSzPts val="800"/>
              <a:buFont typeface="Arial"/>
              <a:buNone/>
              <a:defRPr b="1" i="0" sz="800" u="none" cap="none" strike="noStrike">
                <a:solidFill>
                  <a:schemeClr val="dk1"/>
                </a:solidFill>
                <a:latin typeface="Arial"/>
                <a:ea typeface="Arial"/>
                <a:cs typeface="Arial"/>
                <a:sym typeface="Arial"/>
              </a:defRPr>
            </a:lvl1pPr>
            <a:lvl2pPr lvl="1" marR="0" rtl="0" algn="l">
              <a:lnSpc>
                <a:spcPct val="12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2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lvl="3"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lvl="4" marR="0" rtl="0" algn="l">
              <a:lnSpc>
                <a:spcPct val="12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29" name="Google Shape;429;p82"/>
          <p:cNvSpPr txBox="1"/>
          <p:nvPr>
            <p:ph idx="12" type="sldNum"/>
          </p:nvPr>
        </p:nvSpPr>
        <p:spPr>
          <a:xfrm>
            <a:off x="176905" y="4878355"/>
            <a:ext cx="385200" cy="170400"/>
          </a:xfrm>
          <a:prstGeom prst="rect">
            <a:avLst/>
          </a:prstGeom>
          <a:noFill/>
          <a:ln>
            <a:noFill/>
          </a:ln>
        </p:spPr>
        <p:txBody>
          <a:bodyPr anchorCtr="0" anchor="ctr" bIns="0" lIns="0" spcFirstLastPara="1" rIns="0" wrap="square" tIns="0">
            <a:noAutofit/>
          </a:bodyPr>
          <a:lstStyle>
            <a:lvl1pPr indent="0" lvl="0" marL="0" rtl="0" algn="ctr">
              <a:lnSpc>
                <a:spcPct val="100000"/>
              </a:lnSpc>
              <a:spcBef>
                <a:spcPts val="0"/>
              </a:spcBef>
              <a:spcAft>
                <a:spcPts val="0"/>
              </a:spcAft>
              <a:buSzPts val="800"/>
              <a:buNone/>
              <a:defRPr>
                <a:latin typeface="Arial"/>
                <a:ea typeface="Arial"/>
                <a:cs typeface="Arial"/>
                <a:sym typeface="Arial"/>
              </a:defRPr>
            </a:lvl1pPr>
            <a:lvl2pPr indent="0" lvl="1" marL="0" rtl="0" algn="ctr">
              <a:lnSpc>
                <a:spcPct val="100000"/>
              </a:lnSpc>
              <a:spcBef>
                <a:spcPts val="0"/>
              </a:spcBef>
              <a:spcAft>
                <a:spcPts val="0"/>
              </a:spcAft>
              <a:buSzPts val="800"/>
              <a:buNone/>
              <a:defRPr>
                <a:latin typeface="Arial"/>
                <a:ea typeface="Arial"/>
                <a:cs typeface="Arial"/>
                <a:sym typeface="Arial"/>
              </a:defRPr>
            </a:lvl2pPr>
            <a:lvl3pPr indent="0" lvl="2" marL="0" rtl="0" algn="ctr">
              <a:lnSpc>
                <a:spcPct val="100000"/>
              </a:lnSpc>
              <a:spcBef>
                <a:spcPts val="0"/>
              </a:spcBef>
              <a:spcAft>
                <a:spcPts val="0"/>
              </a:spcAft>
              <a:buSzPts val="800"/>
              <a:buNone/>
              <a:defRPr>
                <a:latin typeface="Arial"/>
                <a:ea typeface="Arial"/>
                <a:cs typeface="Arial"/>
                <a:sym typeface="Arial"/>
              </a:defRPr>
            </a:lvl3pPr>
            <a:lvl4pPr indent="0" lvl="3" marL="0" rtl="0" algn="ctr">
              <a:lnSpc>
                <a:spcPct val="100000"/>
              </a:lnSpc>
              <a:spcBef>
                <a:spcPts val="0"/>
              </a:spcBef>
              <a:spcAft>
                <a:spcPts val="0"/>
              </a:spcAft>
              <a:buSzPts val="800"/>
              <a:buNone/>
              <a:defRPr>
                <a:latin typeface="Arial"/>
                <a:ea typeface="Arial"/>
                <a:cs typeface="Arial"/>
                <a:sym typeface="Arial"/>
              </a:defRPr>
            </a:lvl4pPr>
            <a:lvl5pPr indent="0" lvl="4" marL="0" rtl="0" algn="ctr">
              <a:lnSpc>
                <a:spcPct val="100000"/>
              </a:lnSpc>
              <a:spcBef>
                <a:spcPts val="0"/>
              </a:spcBef>
              <a:spcAft>
                <a:spcPts val="0"/>
              </a:spcAft>
              <a:buSzPts val="800"/>
              <a:buNone/>
              <a:defRPr>
                <a:latin typeface="Arial"/>
                <a:ea typeface="Arial"/>
                <a:cs typeface="Arial"/>
                <a:sym typeface="Arial"/>
              </a:defRPr>
            </a:lvl5pPr>
            <a:lvl6pPr indent="0" lvl="5" marL="0" rtl="0" algn="ctr">
              <a:lnSpc>
                <a:spcPct val="100000"/>
              </a:lnSpc>
              <a:spcBef>
                <a:spcPts val="0"/>
              </a:spcBef>
              <a:spcAft>
                <a:spcPts val="0"/>
              </a:spcAft>
              <a:buSzPts val="800"/>
              <a:buNone/>
              <a:defRPr>
                <a:latin typeface="Arial"/>
                <a:ea typeface="Arial"/>
                <a:cs typeface="Arial"/>
                <a:sym typeface="Arial"/>
              </a:defRPr>
            </a:lvl6pPr>
            <a:lvl7pPr indent="0" lvl="6" marL="0" rtl="0" algn="ctr">
              <a:lnSpc>
                <a:spcPct val="100000"/>
              </a:lnSpc>
              <a:spcBef>
                <a:spcPts val="0"/>
              </a:spcBef>
              <a:spcAft>
                <a:spcPts val="0"/>
              </a:spcAft>
              <a:buSzPts val="800"/>
              <a:buNone/>
              <a:defRPr>
                <a:latin typeface="Arial"/>
                <a:ea typeface="Arial"/>
                <a:cs typeface="Arial"/>
                <a:sym typeface="Arial"/>
              </a:defRPr>
            </a:lvl7pPr>
            <a:lvl8pPr indent="0" lvl="7" marL="0" rtl="0" algn="ctr">
              <a:lnSpc>
                <a:spcPct val="100000"/>
              </a:lnSpc>
              <a:spcBef>
                <a:spcPts val="0"/>
              </a:spcBef>
              <a:spcAft>
                <a:spcPts val="0"/>
              </a:spcAft>
              <a:buSzPts val="800"/>
              <a:buNone/>
              <a:defRPr>
                <a:latin typeface="Arial"/>
                <a:ea typeface="Arial"/>
                <a:cs typeface="Arial"/>
                <a:sym typeface="Arial"/>
              </a:defRPr>
            </a:lvl8pPr>
            <a:lvl9pPr indent="0" lvl="8" marL="0" rtl="0" algn="ctr">
              <a:lnSpc>
                <a:spcPct val="100000"/>
              </a:lnSpc>
              <a:spcBef>
                <a:spcPts val="0"/>
              </a:spcBef>
              <a:spcAft>
                <a:spcPts val="0"/>
              </a:spcAft>
              <a:buSzPts val="800"/>
              <a:buNone/>
              <a:defRPr>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0" name="Shape 430"/>
        <p:cNvGrpSpPr/>
        <p:nvPr/>
      </p:nvGrpSpPr>
      <p:grpSpPr>
        <a:xfrm>
          <a:off x="0" y="0"/>
          <a:ext cx="0" cy="0"/>
          <a:chOff x="0" y="0"/>
          <a:chExt cx="0" cy="0"/>
        </a:xfrm>
      </p:grpSpPr>
      <p:sp>
        <p:nvSpPr>
          <p:cNvPr id="431" name="Google Shape;431;p83"/>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32" name="Google Shape;432;p83"/>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433" name="Google Shape;433;p83"/>
          <p:cNvSpPr txBox="1"/>
          <p:nvPr>
            <p:ph idx="12" type="sldNum"/>
          </p:nvPr>
        </p:nvSpPr>
        <p:spPr>
          <a:xfrm>
            <a:off x="8472458" y="4663217"/>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solidFill>
          <a:srgbClr val="FFFFFF"/>
        </a:solidFill>
      </p:bgPr>
    </p:bg>
    <p:spTree>
      <p:nvGrpSpPr>
        <p:cNvPr id="53" name="Shape 53"/>
        <p:cNvGrpSpPr/>
        <p:nvPr/>
      </p:nvGrpSpPr>
      <p:grpSpPr>
        <a:xfrm>
          <a:off x="0" y="0"/>
          <a:ext cx="0" cy="0"/>
          <a:chOff x="0" y="0"/>
          <a:chExt cx="0" cy="0"/>
        </a:xfrm>
      </p:grpSpPr>
      <p:sp>
        <p:nvSpPr>
          <p:cNvPr id="54" name="Google Shape;54;p10"/>
          <p:cNvSpPr/>
          <p:nvPr/>
        </p:nvSpPr>
        <p:spPr>
          <a:xfrm>
            <a:off x="-2446638" y="-240956"/>
            <a:ext cx="6098100" cy="60981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10"/>
          <p:cNvSpPr txBox="1"/>
          <p:nvPr>
            <p:ph type="title"/>
          </p:nvPr>
        </p:nvSpPr>
        <p:spPr>
          <a:xfrm>
            <a:off x="203887" y="2286546"/>
            <a:ext cx="3058200" cy="9942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accent6"/>
              </a:buClr>
              <a:buSzPts val="3300"/>
              <a:buFont typeface="Montserrat"/>
              <a:buNone/>
              <a:defRPr b="0">
                <a:solidFill>
                  <a:schemeClr val="lt1"/>
                </a:solidFill>
                <a:latin typeface="Montserrat"/>
                <a:ea typeface="Montserrat"/>
                <a:cs typeface="Montserrat"/>
                <a:sym typeface="Montserrat"/>
              </a:defRPr>
            </a:lvl1pPr>
            <a:lvl2pPr lvl="1" algn="l">
              <a:lnSpc>
                <a:spcPct val="100000"/>
              </a:lnSpc>
              <a:spcBef>
                <a:spcPts val="0"/>
              </a:spcBef>
              <a:spcAft>
                <a:spcPts val="0"/>
              </a:spcAft>
              <a:buSzPts val="1100"/>
              <a:buFont typeface="Montserrat"/>
              <a:buNone/>
              <a:defRPr>
                <a:latin typeface="Montserrat"/>
                <a:ea typeface="Montserrat"/>
                <a:cs typeface="Montserrat"/>
                <a:sym typeface="Montserrat"/>
              </a:defRPr>
            </a:lvl2pPr>
            <a:lvl3pPr lvl="2" algn="l">
              <a:lnSpc>
                <a:spcPct val="100000"/>
              </a:lnSpc>
              <a:spcBef>
                <a:spcPts val="0"/>
              </a:spcBef>
              <a:spcAft>
                <a:spcPts val="0"/>
              </a:spcAft>
              <a:buSzPts val="1100"/>
              <a:buFont typeface="Montserrat"/>
              <a:buNone/>
              <a:defRPr>
                <a:latin typeface="Montserrat"/>
                <a:ea typeface="Montserrat"/>
                <a:cs typeface="Montserrat"/>
                <a:sym typeface="Montserrat"/>
              </a:defRPr>
            </a:lvl3pPr>
            <a:lvl4pPr lvl="3" algn="l">
              <a:lnSpc>
                <a:spcPct val="100000"/>
              </a:lnSpc>
              <a:spcBef>
                <a:spcPts val="0"/>
              </a:spcBef>
              <a:spcAft>
                <a:spcPts val="0"/>
              </a:spcAft>
              <a:buSzPts val="1100"/>
              <a:buFont typeface="Montserrat"/>
              <a:buNone/>
              <a:defRPr>
                <a:latin typeface="Montserrat"/>
                <a:ea typeface="Montserrat"/>
                <a:cs typeface="Montserrat"/>
                <a:sym typeface="Montserrat"/>
              </a:defRPr>
            </a:lvl4pPr>
            <a:lvl5pPr lvl="4" algn="l">
              <a:lnSpc>
                <a:spcPct val="100000"/>
              </a:lnSpc>
              <a:spcBef>
                <a:spcPts val="0"/>
              </a:spcBef>
              <a:spcAft>
                <a:spcPts val="0"/>
              </a:spcAft>
              <a:buSzPts val="1100"/>
              <a:buFont typeface="Montserrat"/>
              <a:buNone/>
              <a:defRPr>
                <a:latin typeface="Montserrat"/>
                <a:ea typeface="Montserrat"/>
                <a:cs typeface="Montserrat"/>
                <a:sym typeface="Montserrat"/>
              </a:defRPr>
            </a:lvl5pPr>
            <a:lvl6pPr lvl="5" algn="l">
              <a:lnSpc>
                <a:spcPct val="100000"/>
              </a:lnSpc>
              <a:spcBef>
                <a:spcPts val="0"/>
              </a:spcBef>
              <a:spcAft>
                <a:spcPts val="0"/>
              </a:spcAft>
              <a:buSzPts val="1100"/>
              <a:buFont typeface="Montserrat"/>
              <a:buNone/>
              <a:defRPr>
                <a:latin typeface="Montserrat"/>
                <a:ea typeface="Montserrat"/>
                <a:cs typeface="Montserrat"/>
                <a:sym typeface="Montserrat"/>
              </a:defRPr>
            </a:lvl6pPr>
            <a:lvl7pPr lvl="6" algn="l">
              <a:lnSpc>
                <a:spcPct val="100000"/>
              </a:lnSpc>
              <a:spcBef>
                <a:spcPts val="0"/>
              </a:spcBef>
              <a:spcAft>
                <a:spcPts val="0"/>
              </a:spcAft>
              <a:buSzPts val="1100"/>
              <a:buFont typeface="Montserrat"/>
              <a:buNone/>
              <a:defRPr>
                <a:latin typeface="Montserrat"/>
                <a:ea typeface="Montserrat"/>
                <a:cs typeface="Montserrat"/>
                <a:sym typeface="Montserrat"/>
              </a:defRPr>
            </a:lvl7pPr>
            <a:lvl8pPr lvl="7" algn="l">
              <a:lnSpc>
                <a:spcPct val="100000"/>
              </a:lnSpc>
              <a:spcBef>
                <a:spcPts val="0"/>
              </a:spcBef>
              <a:spcAft>
                <a:spcPts val="0"/>
              </a:spcAft>
              <a:buSzPts val="1100"/>
              <a:buFont typeface="Montserrat"/>
              <a:buNone/>
              <a:defRPr>
                <a:latin typeface="Montserrat"/>
                <a:ea typeface="Montserrat"/>
                <a:cs typeface="Montserrat"/>
                <a:sym typeface="Montserrat"/>
              </a:defRPr>
            </a:lvl8pPr>
            <a:lvl9pPr lvl="8" algn="l">
              <a:lnSpc>
                <a:spcPct val="100000"/>
              </a:lnSpc>
              <a:spcBef>
                <a:spcPts val="0"/>
              </a:spcBef>
              <a:spcAft>
                <a:spcPts val="0"/>
              </a:spcAft>
              <a:buSzPts val="1100"/>
              <a:buFont typeface="Montserrat"/>
              <a:buNone/>
              <a:defRPr>
                <a:latin typeface="Montserrat"/>
                <a:ea typeface="Montserrat"/>
                <a:cs typeface="Montserrat"/>
                <a:sym typeface="Montserrat"/>
              </a:defRPr>
            </a:lvl9pPr>
          </a:lstStyle>
          <a:p/>
        </p:txBody>
      </p:sp>
      <p:sp>
        <p:nvSpPr>
          <p:cNvPr id="56" name="Google Shape;56;p10"/>
          <p:cNvSpPr txBox="1"/>
          <p:nvPr>
            <p:ph idx="1" type="body"/>
          </p:nvPr>
        </p:nvSpPr>
        <p:spPr>
          <a:xfrm>
            <a:off x="3891784" y="1441429"/>
            <a:ext cx="4511400" cy="24099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3A3838"/>
              </a:buClr>
              <a:buSzPts val="2100"/>
              <a:buNone/>
              <a:defRPr>
                <a:solidFill>
                  <a:srgbClr val="3A3838"/>
                </a:solidFill>
                <a:latin typeface="Montserrat"/>
                <a:ea typeface="Montserrat"/>
                <a:cs typeface="Montserrat"/>
                <a:sym typeface="Montserrat"/>
              </a:defRPr>
            </a:lvl1pPr>
            <a:lvl2pPr indent="-228600" lvl="1" marL="914400" algn="l">
              <a:lnSpc>
                <a:spcPct val="90000"/>
              </a:lnSpc>
              <a:spcBef>
                <a:spcPts val="400"/>
              </a:spcBef>
              <a:spcAft>
                <a:spcPts val="0"/>
              </a:spcAft>
              <a:buClr>
                <a:srgbClr val="3A3838"/>
              </a:buClr>
              <a:buSzPts val="1800"/>
              <a:buNone/>
              <a:defRPr>
                <a:solidFill>
                  <a:srgbClr val="3A3838"/>
                </a:solidFill>
              </a:defRPr>
            </a:lvl2pPr>
            <a:lvl3pPr indent="-228600" lvl="2" marL="1371600" algn="l">
              <a:lnSpc>
                <a:spcPct val="90000"/>
              </a:lnSpc>
              <a:spcBef>
                <a:spcPts val="400"/>
              </a:spcBef>
              <a:spcAft>
                <a:spcPts val="0"/>
              </a:spcAft>
              <a:buClr>
                <a:srgbClr val="3A3838"/>
              </a:buClr>
              <a:buSzPts val="1500"/>
              <a:buNone/>
              <a:defRPr>
                <a:solidFill>
                  <a:srgbClr val="3A3838"/>
                </a:solidFill>
              </a:defRPr>
            </a:lvl3pPr>
            <a:lvl4pPr indent="-228600" lvl="3" marL="1828800" algn="l">
              <a:lnSpc>
                <a:spcPct val="90000"/>
              </a:lnSpc>
              <a:spcBef>
                <a:spcPts val="400"/>
              </a:spcBef>
              <a:spcAft>
                <a:spcPts val="0"/>
              </a:spcAft>
              <a:buClr>
                <a:srgbClr val="3A3838"/>
              </a:buClr>
              <a:buSzPts val="1400"/>
              <a:buNone/>
              <a:defRPr>
                <a:solidFill>
                  <a:srgbClr val="3A3838"/>
                </a:solidFill>
              </a:defRPr>
            </a:lvl4pPr>
            <a:lvl5pPr indent="-228600" lvl="4" marL="2286000" algn="l">
              <a:lnSpc>
                <a:spcPct val="90000"/>
              </a:lnSpc>
              <a:spcBef>
                <a:spcPts val="400"/>
              </a:spcBef>
              <a:spcAft>
                <a:spcPts val="0"/>
              </a:spcAft>
              <a:buClr>
                <a:srgbClr val="3A3838"/>
              </a:buClr>
              <a:buSzPts val="1400"/>
              <a:buNone/>
              <a:defRPr>
                <a:solidFill>
                  <a:srgbClr val="3A3838"/>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57" name="Google Shape;57;p10"/>
          <p:cNvPicPr preferRelativeResize="0"/>
          <p:nvPr/>
        </p:nvPicPr>
        <p:blipFill rotWithShape="1">
          <a:blip r:embed="rId2">
            <a:alphaModFix/>
          </a:blip>
          <a:srcRect b="0" l="0" r="73467" t="0"/>
          <a:stretch/>
        </p:blipFill>
        <p:spPr>
          <a:xfrm>
            <a:off x="8658432" y="4682258"/>
            <a:ext cx="417795" cy="40153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1.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65.xml"/><Relationship Id="rId42" Type="http://schemas.openxmlformats.org/officeDocument/2006/relationships/slideLayout" Target="../slideLayouts/slideLayout67.xml"/><Relationship Id="rId41" Type="http://schemas.openxmlformats.org/officeDocument/2006/relationships/slideLayout" Target="../slideLayouts/slideLayout66.xml"/><Relationship Id="rId44" Type="http://schemas.openxmlformats.org/officeDocument/2006/relationships/slideLayout" Target="../slideLayouts/slideLayout69.xml"/><Relationship Id="rId43" Type="http://schemas.openxmlformats.org/officeDocument/2006/relationships/slideLayout" Target="../slideLayouts/slideLayout68.xml"/><Relationship Id="rId46" Type="http://schemas.openxmlformats.org/officeDocument/2006/relationships/slideLayout" Target="../slideLayouts/slideLayout71.xml"/><Relationship Id="rId45" Type="http://schemas.openxmlformats.org/officeDocument/2006/relationships/slideLayout" Target="../slideLayouts/slideLayout70.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48" Type="http://schemas.openxmlformats.org/officeDocument/2006/relationships/slideLayout" Target="../slideLayouts/slideLayout73.xml"/><Relationship Id="rId47" Type="http://schemas.openxmlformats.org/officeDocument/2006/relationships/slideLayout" Target="../slideLayouts/slideLayout72.xml"/><Relationship Id="rId49" Type="http://schemas.openxmlformats.org/officeDocument/2006/relationships/slideLayout" Target="../slideLayouts/slideLayout7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31" Type="http://schemas.openxmlformats.org/officeDocument/2006/relationships/slideLayout" Target="../slideLayouts/slideLayout56.xml"/><Relationship Id="rId30" Type="http://schemas.openxmlformats.org/officeDocument/2006/relationships/slideLayout" Target="../slideLayouts/slideLayout55.xml"/><Relationship Id="rId33" Type="http://schemas.openxmlformats.org/officeDocument/2006/relationships/slideLayout" Target="../slideLayouts/slideLayout58.xml"/><Relationship Id="rId32" Type="http://schemas.openxmlformats.org/officeDocument/2006/relationships/slideLayout" Target="../slideLayouts/slideLayout57.xml"/><Relationship Id="rId35" Type="http://schemas.openxmlformats.org/officeDocument/2006/relationships/slideLayout" Target="../slideLayouts/slideLayout60.xml"/><Relationship Id="rId34" Type="http://schemas.openxmlformats.org/officeDocument/2006/relationships/slideLayout" Target="../slideLayouts/slideLayout59.xml"/><Relationship Id="rId37" Type="http://schemas.openxmlformats.org/officeDocument/2006/relationships/slideLayout" Target="../slideLayouts/slideLayout62.xml"/><Relationship Id="rId36" Type="http://schemas.openxmlformats.org/officeDocument/2006/relationships/slideLayout" Target="../slideLayouts/slideLayout61.xml"/><Relationship Id="rId39" Type="http://schemas.openxmlformats.org/officeDocument/2006/relationships/slideLayout" Target="../slideLayouts/slideLayout64.xml"/><Relationship Id="rId38" Type="http://schemas.openxmlformats.org/officeDocument/2006/relationships/slideLayout" Target="../slideLayouts/slideLayout63.xml"/><Relationship Id="rId20" Type="http://schemas.openxmlformats.org/officeDocument/2006/relationships/slideLayout" Target="../slideLayouts/slideLayout45.xml"/><Relationship Id="rId22" Type="http://schemas.openxmlformats.org/officeDocument/2006/relationships/slideLayout" Target="../slideLayouts/slideLayout47.xml"/><Relationship Id="rId21" Type="http://schemas.openxmlformats.org/officeDocument/2006/relationships/slideLayout" Target="../slideLayouts/slideLayout46.xml"/><Relationship Id="rId24" Type="http://schemas.openxmlformats.org/officeDocument/2006/relationships/slideLayout" Target="../slideLayouts/slideLayout49.xml"/><Relationship Id="rId23" Type="http://schemas.openxmlformats.org/officeDocument/2006/relationships/slideLayout" Target="../slideLayouts/slideLayout48.xml"/><Relationship Id="rId26" Type="http://schemas.openxmlformats.org/officeDocument/2006/relationships/slideLayout" Target="../slideLayouts/slideLayout51.xml"/><Relationship Id="rId25" Type="http://schemas.openxmlformats.org/officeDocument/2006/relationships/slideLayout" Target="../slideLayouts/slideLayout50.xml"/><Relationship Id="rId28" Type="http://schemas.openxmlformats.org/officeDocument/2006/relationships/slideLayout" Target="../slideLayouts/slideLayout53.xml"/><Relationship Id="rId27" Type="http://schemas.openxmlformats.org/officeDocument/2006/relationships/slideLayout" Target="../slideLayouts/slideLayout52.xml"/><Relationship Id="rId29" Type="http://schemas.openxmlformats.org/officeDocument/2006/relationships/slideLayout" Target="../slideLayouts/slideLayout54.xml"/><Relationship Id="rId51" Type="http://schemas.openxmlformats.org/officeDocument/2006/relationships/slideLayout" Target="../slideLayouts/slideLayout76.xml"/><Relationship Id="rId50" Type="http://schemas.openxmlformats.org/officeDocument/2006/relationships/slideLayout" Target="../slideLayouts/slideLayout75.xml"/><Relationship Id="rId53" Type="http://schemas.openxmlformats.org/officeDocument/2006/relationships/slideLayout" Target="../slideLayouts/slideLayout78.xml"/><Relationship Id="rId52" Type="http://schemas.openxmlformats.org/officeDocument/2006/relationships/slideLayout" Target="../slideLayouts/slideLayout77.xml"/><Relationship Id="rId11" Type="http://schemas.openxmlformats.org/officeDocument/2006/relationships/slideLayout" Target="../slideLayouts/slideLayout36.xml"/><Relationship Id="rId55" Type="http://schemas.openxmlformats.org/officeDocument/2006/relationships/slideLayout" Target="../slideLayouts/slideLayout80.xml"/><Relationship Id="rId10" Type="http://schemas.openxmlformats.org/officeDocument/2006/relationships/slideLayout" Target="../slideLayouts/slideLayout35.xml"/><Relationship Id="rId54" Type="http://schemas.openxmlformats.org/officeDocument/2006/relationships/slideLayout" Target="../slideLayouts/slideLayout79.xml"/><Relationship Id="rId13" Type="http://schemas.openxmlformats.org/officeDocument/2006/relationships/slideLayout" Target="../slideLayouts/slideLayout38.xml"/><Relationship Id="rId57" Type="http://schemas.openxmlformats.org/officeDocument/2006/relationships/theme" Target="../theme/theme3.xml"/><Relationship Id="rId12" Type="http://schemas.openxmlformats.org/officeDocument/2006/relationships/slideLayout" Target="../slideLayouts/slideLayout37.xml"/><Relationship Id="rId56" Type="http://schemas.openxmlformats.org/officeDocument/2006/relationships/slideLayout" Target="../slideLayouts/slideLayout81.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19" Type="http://schemas.openxmlformats.org/officeDocument/2006/relationships/slideLayout" Target="../slideLayouts/slideLayout44.xml"/><Relationship Id="rId1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434343"/>
              </a:buClr>
              <a:buSzPts val="3300"/>
              <a:buFont typeface="Arial"/>
              <a:buNone/>
              <a:defRPr b="1" i="0" sz="3300" u="none" cap="none" strike="noStrike">
                <a:solidFill>
                  <a:srgbClr val="434343"/>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 name="Shape 137"/>
        <p:cNvGrpSpPr/>
        <p:nvPr/>
      </p:nvGrpSpPr>
      <p:grpSpPr>
        <a:xfrm>
          <a:off x="0" y="0"/>
          <a:ext cx="0" cy="0"/>
          <a:chOff x="0" y="0"/>
          <a:chExt cx="0" cy="0"/>
        </a:xfrm>
      </p:grpSpPr>
      <p:sp>
        <p:nvSpPr>
          <p:cNvPr id="138" name="Google Shape;138;p2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434343"/>
              </a:buClr>
              <a:buSzPts val="3300"/>
              <a:buFont typeface="Arial"/>
              <a:buNone/>
              <a:defRPr b="1" i="0" sz="3300" u="none" cap="none" strike="noStrike">
                <a:solidFill>
                  <a:srgbClr val="434343"/>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39" name="Google Shape;139;p2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40" name="Google Shape;140;p27"/>
          <p:cNvSpPr txBox="1"/>
          <p:nvPr>
            <p:ph idx="11" type="ftr"/>
          </p:nvPr>
        </p:nvSpPr>
        <p:spPr>
          <a:xfrm>
            <a:off x="8622434" y="4636295"/>
            <a:ext cx="360300" cy="376200"/>
          </a:xfrm>
          <a:prstGeom prst="rect">
            <a:avLst/>
          </a:prstGeom>
          <a:solidFill>
            <a:srgbClr val="DEDEDE"/>
          </a:solid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chemeClr val="dk2"/>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41" name="Google Shape;141;p27"/>
          <p:cNvSpPr txBox="1"/>
          <p:nvPr>
            <p:ph idx="12" type="sldNum"/>
          </p:nvPr>
        </p:nvSpPr>
        <p:spPr>
          <a:xfrm>
            <a:off x="8556784" y="4749851"/>
            <a:ext cx="548700" cy="393600"/>
          </a:xfrm>
          <a:prstGeom prst="rect">
            <a:avLst/>
          </a:prstGeom>
          <a:noFill/>
          <a:ln>
            <a:noFill/>
          </a:ln>
        </p:spPr>
        <p:txBody>
          <a:bodyPr anchorCtr="0" anchor="t" bIns="68575" lIns="68575" spcFirstLastPara="1" rIns="68575" wrap="square" tIns="68575">
            <a:noAutofit/>
          </a:bodyPr>
          <a:lstStyle>
            <a:lvl1pPr lvl="0" rtl="0" algn="r">
              <a:buNone/>
              <a:defRPr sz="1000">
                <a:solidFill>
                  <a:schemeClr val="dk1"/>
                </a:solidFill>
              </a:defRPr>
            </a:lvl1pPr>
            <a:lvl2pPr lvl="1" rtl="0" algn="r">
              <a:buNone/>
              <a:defRPr sz="1000">
                <a:solidFill>
                  <a:schemeClr val="dk1"/>
                </a:solidFill>
              </a:defRPr>
            </a:lvl2pPr>
            <a:lvl3pPr lvl="2" rtl="0" algn="r">
              <a:buNone/>
              <a:defRPr sz="1000">
                <a:solidFill>
                  <a:schemeClr val="dk1"/>
                </a:solidFill>
              </a:defRPr>
            </a:lvl3pPr>
            <a:lvl4pPr lvl="3" rtl="0" algn="r">
              <a:buNone/>
              <a:defRPr sz="1000">
                <a:solidFill>
                  <a:schemeClr val="dk1"/>
                </a:solidFill>
              </a:defRPr>
            </a:lvl4pPr>
            <a:lvl5pPr lvl="4" rtl="0" algn="r">
              <a:buNone/>
              <a:defRPr sz="1000">
                <a:solidFill>
                  <a:schemeClr val="dk1"/>
                </a:solidFill>
              </a:defRPr>
            </a:lvl5pPr>
            <a:lvl6pPr lvl="5" rtl="0" algn="r">
              <a:buNone/>
              <a:defRPr sz="1000">
                <a:solidFill>
                  <a:schemeClr val="dk1"/>
                </a:solidFill>
              </a:defRPr>
            </a:lvl6pPr>
            <a:lvl7pPr lvl="6" rtl="0" algn="r">
              <a:buNone/>
              <a:defRPr sz="1000">
                <a:solidFill>
                  <a:schemeClr val="dk1"/>
                </a:solidFill>
              </a:defRPr>
            </a:lvl7pPr>
            <a:lvl8pPr lvl="7" rtl="0" algn="r">
              <a:buNone/>
              <a:defRPr sz="1000">
                <a:solidFill>
                  <a:schemeClr val="dk1"/>
                </a:solidFill>
              </a:defRPr>
            </a:lvl8pPr>
            <a:lvl9pPr lvl="8" rtl="0" algn="r">
              <a:buNone/>
              <a:defRPr sz="10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xml"/><Relationship Id="rId3" Type="http://schemas.openxmlformats.org/officeDocument/2006/relationships/image" Target="../media/image62.jp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52.png"/><Relationship Id="rId4" Type="http://schemas.openxmlformats.org/officeDocument/2006/relationships/image" Target="../media/image56.png"/><Relationship Id="rId5"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71.gif"/><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44.gif"/><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40.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51.gif"/><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29.png"/><Relationship Id="rId4" Type="http://schemas.openxmlformats.org/officeDocument/2006/relationships/image" Target="../media/image15.png"/><Relationship Id="rId5" Type="http://schemas.openxmlformats.org/officeDocument/2006/relationships/image" Target="../media/image2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46.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54.png"/><Relationship Id="rId4" Type="http://schemas.openxmlformats.org/officeDocument/2006/relationships/image" Target="../media/image5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61.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50.gif"/><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57.gif"/><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60.gif"/><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4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65.gif"/><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81.gif"/><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84.png"/><Relationship Id="rId4" Type="http://schemas.openxmlformats.org/officeDocument/2006/relationships/image" Target="../media/image18.png"/><Relationship Id="rId5"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70.jpg"/><Relationship Id="rId4" Type="http://schemas.openxmlformats.org/officeDocument/2006/relationships/image" Target="../media/image53.png"/><Relationship Id="rId5" Type="http://schemas.openxmlformats.org/officeDocument/2006/relationships/image" Target="../media/image7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59.png"/><Relationship Id="rId4" Type="http://schemas.openxmlformats.org/officeDocument/2006/relationships/image" Target="../media/image27.png"/><Relationship Id="rId5" Type="http://schemas.openxmlformats.org/officeDocument/2006/relationships/image" Target="../media/image68.png"/><Relationship Id="rId6" Type="http://schemas.openxmlformats.org/officeDocument/2006/relationships/image" Target="../media/image7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79.jp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64.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67.png"/><Relationship Id="rId4" Type="http://schemas.openxmlformats.org/officeDocument/2006/relationships/image" Target="../media/image53.png"/><Relationship Id="rId5"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4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72.png"/><Relationship Id="rId4" Type="http://schemas.openxmlformats.org/officeDocument/2006/relationships/image" Target="../media/image69.png"/><Relationship Id="rId5"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80.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74.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4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82.gif"/><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77.jp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hyperlink" Target="https://www.touchpointsoftware.com/subscribe-to-blog" TargetMode="External"/><Relationship Id="rId4" Type="http://schemas.openxmlformats.org/officeDocument/2006/relationships/image" Target="../media/image22.png"/><Relationship Id="rId5"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30.gif"/><Relationship Id="rId4" Type="http://schemas.openxmlformats.org/officeDocument/2006/relationships/image" Target="../media/image27.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84"/>
          <p:cNvPicPr preferRelativeResize="0"/>
          <p:nvPr/>
        </p:nvPicPr>
        <p:blipFill>
          <a:blip r:embed="rId3">
            <a:alphaModFix/>
          </a:blip>
          <a:stretch>
            <a:fillRect/>
          </a:stretch>
        </p:blipFill>
        <p:spPr>
          <a:xfrm>
            <a:off x="-18490" y="-1158540"/>
            <a:ext cx="9180998" cy="6120675"/>
          </a:xfrm>
          <a:prstGeom prst="rect">
            <a:avLst/>
          </a:prstGeom>
          <a:noFill/>
          <a:ln>
            <a:noFill/>
          </a:ln>
        </p:spPr>
      </p:pic>
      <p:sp>
        <p:nvSpPr>
          <p:cNvPr id="440" name="Google Shape;440;p84"/>
          <p:cNvSpPr txBox="1"/>
          <p:nvPr>
            <p:ph type="title"/>
          </p:nvPr>
        </p:nvSpPr>
        <p:spPr>
          <a:xfrm>
            <a:off x="165563" y="397163"/>
            <a:ext cx="39621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a:solidFill>
                  <a:srgbClr val="000000"/>
                </a:solidFill>
              </a:rPr>
              <a:t>New Features</a:t>
            </a:r>
            <a:endParaRPr b="0">
              <a:solidFill>
                <a:srgbClr val="000000"/>
              </a:solidFill>
              <a:latin typeface="Montserrat"/>
              <a:ea typeface="Montserrat"/>
              <a:cs typeface="Montserrat"/>
              <a:sym typeface="Montserrat"/>
            </a:endParaRPr>
          </a:p>
        </p:txBody>
      </p:sp>
      <p:sp>
        <p:nvSpPr>
          <p:cNvPr id="441" name="Google Shape;441;p84"/>
          <p:cNvSpPr txBox="1"/>
          <p:nvPr/>
        </p:nvSpPr>
        <p:spPr>
          <a:xfrm>
            <a:off x="855413" y="1010156"/>
            <a:ext cx="2582400" cy="3078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800"/>
              </a:spcAft>
              <a:buNone/>
            </a:pPr>
            <a:r>
              <a:rPr lang="en" sz="1100">
                <a:solidFill>
                  <a:schemeClr val="dk1"/>
                </a:solidFill>
                <a:latin typeface="Montserrat"/>
                <a:ea typeface="Montserrat"/>
                <a:cs typeface="Montserrat"/>
                <a:sym typeface="Montserrat"/>
              </a:rPr>
              <a:t>Last Thursday - 2pm Central</a:t>
            </a:r>
            <a:endParaRPr sz="1100">
              <a:solidFill>
                <a:schemeClr val="dk1"/>
              </a:solidFill>
              <a:latin typeface="Montserrat"/>
              <a:ea typeface="Montserrat"/>
              <a:cs typeface="Montserrat"/>
              <a:sym typeface="Montserrat"/>
            </a:endParaRPr>
          </a:p>
        </p:txBody>
      </p:sp>
      <p:pic>
        <p:nvPicPr>
          <p:cNvPr id="442" name="Google Shape;442;p84"/>
          <p:cNvPicPr preferRelativeResize="0"/>
          <p:nvPr/>
        </p:nvPicPr>
        <p:blipFill>
          <a:blip r:embed="rId4">
            <a:alphaModFix/>
          </a:blip>
          <a:stretch>
            <a:fillRect/>
          </a:stretch>
        </p:blipFill>
        <p:spPr>
          <a:xfrm>
            <a:off x="6764277" y="20237"/>
            <a:ext cx="2353172" cy="604375"/>
          </a:xfrm>
          <a:prstGeom prst="rect">
            <a:avLst/>
          </a:prstGeom>
          <a:noFill/>
          <a:ln>
            <a:noFill/>
          </a:ln>
        </p:spPr>
      </p:pic>
      <p:sp>
        <p:nvSpPr>
          <p:cNvPr id="443" name="Google Shape;443;p84"/>
          <p:cNvSpPr/>
          <p:nvPr/>
        </p:nvSpPr>
        <p:spPr>
          <a:xfrm>
            <a:off x="-50" y="4962125"/>
            <a:ext cx="9144000" cy="181500"/>
          </a:xfrm>
          <a:prstGeom prst="rect">
            <a:avLst/>
          </a:prstGeom>
          <a:solidFill>
            <a:srgbClr val="009DF1"/>
          </a:solidFill>
          <a:ln cap="flat" cmpd="sng" w="9525">
            <a:solidFill>
              <a:srgbClr val="009DF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Montserrat"/>
                <a:ea typeface="Montserrat"/>
                <a:cs typeface="Montserrat"/>
                <a:sym typeface="Montserrat"/>
              </a:rPr>
              <a:t>A Look Into Ever</a:t>
            </a:r>
            <a:r>
              <a:rPr lang="en" sz="1100">
                <a:solidFill>
                  <a:srgbClr val="FFFFFF"/>
                </a:solidFill>
                <a:latin typeface="Montserrat"/>
                <a:ea typeface="Montserrat"/>
                <a:cs typeface="Montserrat"/>
                <a:sym typeface="Montserrat"/>
              </a:rPr>
              <a:t>-</a:t>
            </a:r>
            <a:r>
              <a:rPr lang="en" sz="1100">
                <a:solidFill>
                  <a:srgbClr val="FFFFFF"/>
                </a:solidFill>
                <a:latin typeface="Montserrat"/>
                <a:ea typeface="Montserrat"/>
                <a:cs typeface="Montserrat"/>
                <a:sym typeface="Montserrat"/>
              </a:rPr>
              <a:t>Evolving </a:t>
            </a:r>
            <a:r>
              <a:rPr lang="en" sz="1100">
                <a:solidFill>
                  <a:srgbClr val="FFFFFF"/>
                </a:solidFill>
                <a:latin typeface="Montserrat"/>
                <a:ea typeface="Montserrat"/>
                <a:cs typeface="Montserrat"/>
                <a:sym typeface="Montserrat"/>
              </a:rPr>
              <a:t>Touchpoint Solutions</a:t>
            </a:r>
            <a:endParaRPr sz="1100">
              <a:solidFill>
                <a:srgbClr val="FFFFF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93"/>
          <p:cNvSpPr txBox="1"/>
          <p:nvPr>
            <p:ph idx="4294967295" type="title"/>
          </p:nvPr>
        </p:nvSpPr>
        <p:spPr>
          <a:xfrm>
            <a:off x="0" y="0"/>
            <a:ext cx="9144000" cy="557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Ticketing Updates</a:t>
            </a:r>
            <a:endParaRPr b="0" sz="2700">
              <a:solidFill>
                <a:schemeClr val="accent1"/>
              </a:solidFill>
              <a:latin typeface="Montserrat"/>
              <a:ea typeface="Montserrat"/>
              <a:cs typeface="Montserrat"/>
              <a:sym typeface="Montserrat"/>
            </a:endParaRPr>
          </a:p>
        </p:txBody>
      </p:sp>
      <p:pic>
        <p:nvPicPr>
          <p:cNvPr id="529" name="Google Shape;529;p93"/>
          <p:cNvPicPr preferRelativeResize="0"/>
          <p:nvPr/>
        </p:nvPicPr>
        <p:blipFill>
          <a:blip r:embed="rId3">
            <a:alphaModFix/>
          </a:blip>
          <a:stretch>
            <a:fillRect/>
          </a:stretch>
        </p:blipFill>
        <p:spPr>
          <a:xfrm>
            <a:off x="681350" y="1374950"/>
            <a:ext cx="3325051" cy="3297200"/>
          </a:xfrm>
          <a:prstGeom prst="rect">
            <a:avLst/>
          </a:prstGeom>
          <a:noFill/>
          <a:ln>
            <a:noFill/>
          </a:ln>
          <a:effectLst>
            <a:outerShdw blurRad="57150" rotWithShape="0" algn="bl" dir="5400000" dist="66675">
              <a:srgbClr val="000000">
                <a:alpha val="50000"/>
              </a:srgbClr>
            </a:outerShdw>
          </a:effectLst>
        </p:spPr>
      </p:pic>
      <p:pic>
        <p:nvPicPr>
          <p:cNvPr id="530" name="Google Shape;530;p93"/>
          <p:cNvPicPr preferRelativeResize="0"/>
          <p:nvPr/>
        </p:nvPicPr>
        <p:blipFill rotWithShape="1">
          <a:blip r:embed="rId4">
            <a:alphaModFix/>
          </a:blip>
          <a:srcRect b="42034" l="0" r="51946" t="7389"/>
          <a:stretch/>
        </p:blipFill>
        <p:spPr>
          <a:xfrm>
            <a:off x="4317150" y="696725"/>
            <a:ext cx="3827974" cy="2093724"/>
          </a:xfrm>
          <a:prstGeom prst="rect">
            <a:avLst/>
          </a:prstGeom>
          <a:noFill/>
          <a:ln>
            <a:noFill/>
          </a:ln>
          <a:effectLst>
            <a:outerShdw blurRad="57150" rotWithShape="0" algn="bl" dir="5400000" dist="19050">
              <a:srgbClr val="000000">
                <a:alpha val="50000"/>
              </a:srgbClr>
            </a:outerShdw>
          </a:effectLst>
        </p:spPr>
      </p:pic>
      <p:pic>
        <p:nvPicPr>
          <p:cNvPr id="531" name="Google Shape;531;p93"/>
          <p:cNvPicPr preferRelativeResize="0"/>
          <p:nvPr/>
        </p:nvPicPr>
        <p:blipFill rotWithShape="1">
          <a:blip r:embed="rId5">
            <a:alphaModFix/>
          </a:blip>
          <a:srcRect b="44625" l="0" r="63355" t="8538"/>
          <a:stretch/>
        </p:blipFill>
        <p:spPr>
          <a:xfrm>
            <a:off x="4634863" y="2888525"/>
            <a:ext cx="3237800" cy="21494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94"/>
          <p:cNvSpPr txBox="1"/>
          <p:nvPr>
            <p:ph idx="4294967295" type="title"/>
          </p:nvPr>
        </p:nvSpPr>
        <p:spPr>
          <a:xfrm>
            <a:off x="0" y="0"/>
            <a:ext cx="91440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Custom “Submit” Button in Registrations</a:t>
            </a:r>
            <a:endParaRPr b="0" sz="2700">
              <a:solidFill>
                <a:schemeClr val="accent1"/>
              </a:solidFill>
              <a:latin typeface="Montserrat"/>
              <a:ea typeface="Montserrat"/>
              <a:cs typeface="Montserrat"/>
              <a:sym typeface="Montserrat"/>
            </a:endParaRPr>
          </a:p>
        </p:txBody>
      </p:sp>
      <p:pic>
        <p:nvPicPr>
          <p:cNvPr id="538" name="Google Shape;538;p94"/>
          <p:cNvPicPr preferRelativeResize="0"/>
          <p:nvPr/>
        </p:nvPicPr>
        <p:blipFill>
          <a:blip r:embed="rId3">
            <a:alphaModFix/>
          </a:blip>
          <a:stretch>
            <a:fillRect/>
          </a:stretch>
        </p:blipFill>
        <p:spPr>
          <a:xfrm>
            <a:off x="2448350" y="1354525"/>
            <a:ext cx="6695638" cy="3674300"/>
          </a:xfrm>
          <a:prstGeom prst="rect">
            <a:avLst/>
          </a:prstGeom>
          <a:noFill/>
          <a:ln>
            <a:noFill/>
          </a:ln>
          <a:effectLst>
            <a:outerShdw blurRad="57150" rotWithShape="0" algn="bl" dir="5400000" dist="38100">
              <a:srgbClr val="000000">
                <a:alpha val="50000"/>
              </a:srgbClr>
            </a:outerShdw>
          </a:effectLst>
        </p:spPr>
      </p:pic>
      <p:grpSp>
        <p:nvGrpSpPr>
          <p:cNvPr id="539" name="Google Shape;539;p94"/>
          <p:cNvGrpSpPr/>
          <p:nvPr/>
        </p:nvGrpSpPr>
        <p:grpSpPr>
          <a:xfrm>
            <a:off x="612475" y="809100"/>
            <a:ext cx="2081148" cy="2152601"/>
            <a:chOff x="-57875" y="701450"/>
            <a:chExt cx="2081148" cy="2152601"/>
          </a:xfrm>
        </p:grpSpPr>
        <p:pic>
          <p:nvPicPr>
            <p:cNvPr id="540" name="Google Shape;540;p94"/>
            <p:cNvPicPr preferRelativeResize="0"/>
            <p:nvPr/>
          </p:nvPicPr>
          <p:blipFill rotWithShape="1">
            <a:blip r:embed="rId4">
              <a:alphaModFix/>
            </a:blip>
            <a:srcRect b="28850" l="0" r="64887" t="0"/>
            <a:stretch/>
          </p:blipFill>
          <p:spPr>
            <a:xfrm>
              <a:off x="-57875" y="701450"/>
              <a:ext cx="2081148" cy="2152601"/>
            </a:xfrm>
            <a:prstGeom prst="rect">
              <a:avLst/>
            </a:prstGeom>
            <a:noFill/>
            <a:ln>
              <a:noFill/>
            </a:ln>
            <a:effectLst>
              <a:outerShdw blurRad="57150" rotWithShape="0" algn="bl" dir="5400000" dist="76200">
                <a:srgbClr val="000000">
                  <a:alpha val="50000"/>
                </a:srgbClr>
              </a:outerShdw>
            </a:effectLst>
          </p:spPr>
        </p:pic>
        <p:pic>
          <p:nvPicPr>
            <p:cNvPr id="541" name="Google Shape;541;p94"/>
            <p:cNvPicPr preferRelativeResize="0"/>
            <p:nvPr/>
          </p:nvPicPr>
          <p:blipFill rotWithShape="1">
            <a:blip r:embed="rId4">
              <a:alphaModFix/>
            </a:blip>
            <a:srcRect b="28851" l="64414" r="6024" t="9446"/>
            <a:stretch/>
          </p:blipFill>
          <p:spPr>
            <a:xfrm>
              <a:off x="0" y="987250"/>
              <a:ext cx="1752127" cy="1866799"/>
            </a:xfrm>
            <a:prstGeom prst="rect">
              <a:avLst/>
            </a:prstGeom>
            <a:noFill/>
            <a:ln>
              <a:noFill/>
            </a:ln>
            <a:effectLst>
              <a:outerShdw blurRad="57150" rotWithShape="0" algn="bl" dir="5400000" dist="76200">
                <a:srgbClr val="000000">
                  <a:alpha val="50000"/>
                </a:srgbClr>
              </a:outerShdw>
            </a:effectLst>
          </p:spPr>
        </p:pic>
      </p:grpSp>
      <p:cxnSp>
        <p:nvCxnSpPr>
          <p:cNvPr id="542" name="Google Shape;542;p94"/>
          <p:cNvCxnSpPr/>
          <p:nvPr/>
        </p:nvCxnSpPr>
        <p:spPr>
          <a:xfrm>
            <a:off x="2448350" y="938525"/>
            <a:ext cx="792300" cy="755700"/>
          </a:xfrm>
          <a:prstGeom prst="straightConnector1">
            <a:avLst/>
          </a:prstGeom>
          <a:noFill/>
          <a:ln cap="flat" cmpd="sng" w="38100">
            <a:solidFill>
              <a:srgbClr val="0000FF"/>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95"/>
          <p:cNvPicPr preferRelativeResize="0"/>
          <p:nvPr/>
        </p:nvPicPr>
        <p:blipFill>
          <a:blip r:embed="rId3">
            <a:alphaModFix/>
          </a:blip>
          <a:stretch>
            <a:fillRect/>
          </a:stretch>
        </p:blipFill>
        <p:spPr>
          <a:xfrm>
            <a:off x="1364800" y="1471225"/>
            <a:ext cx="6414400" cy="2562925"/>
          </a:xfrm>
          <a:prstGeom prst="rect">
            <a:avLst/>
          </a:prstGeom>
          <a:noFill/>
          <a:ln>
            <a:noFill/>
          </a:ln>
          <a:effectLst>
            <a:outerShdw rotWithShape="0" algn="bl" dir="5400000" dist="57150">
              <a:srgbClr val="000000">
                <a:alpha val="50000"/>
              </a:srgbClr>
            </a:outerShdw>
          </a:effectLst>
        </p:spPr>
      </p:pic>
      <p:sp>
        <p:nvSpPr>
          <p:cNvPr id="549" name="Google Shape;549;p95"/>
          <p:cNvSpPr txBox="1"/>
          <p:nvPr>
            <p:ph idx="4294967295" type="title"/>
          </p:nvPr>
        </p:nvSpPr>
        <p:spPr>
          <a:xfrm>
            <a:off x="628650" y="273844"/>
            <a:ext cx="78867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Background Checks</a:t>
            </a:r>
            <a:endParaRPr b="0" sz="2700">
              <a:solidFill>
                <a:schemeClr val="accent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96"/>
          <p:cNvPicPr preferRelativeResize="0"/>
          <p:nvPr/>
        </p:nvPicPr>
        <p:blipFill>
          <a:blip r:embed="rId3">
            <a:alphaModFix/>
          </a:blip>
          <a:stretch>
            <a:fillRect/>
          </a:stretch>
        </p:blipFill>
        <p:spPr>
          <a:xfrm>
            <a:off x="1563575" y="988875"/>
            <a:ext cx="6114600" cy="3394375"/>
          </a:xfrm>
          <a:prstGeom prst="rect">
            <a:avLst/>
          </a:prstGeom>
          <a:noFill/>
          <a:ln>
            <a:noFill/>
          </a:ln>
        </p:spPr>
      </p:pic>
      <p:pic>
        <p:nvPicPr>
          <p:cNvPr id="556" name="Google Shape;556;p96"/>
          <p:cNvPicPr preferRelativeResize="0"/>
          <p:nvPr/>
        </p:nvPicPr>
        <p:blipFill rotWithShape="1">
          <a:blip r:embed="rId4">
            <a:alphaModFix/>
          </a:blip>
          <a:srcRect b="0" l="0" r="0" t="9272"/>
          <a:stretch/>
        </p:blipFill>
        <p:spPr>
          <a:xfrm>
            <a:off x="432500" y="858550"/>
            <a:ext cx="8278999" cy="4114174"/>
          </a:xfrm>
          <a:prstGeom prst="rect">
            <a:avLst/>
          </a:prstGeom>
          <a:noFill/>
          <a:ln>
            <a:noFill/>
          </a:ln>
        </p:spPr>
      </p:pic>
      <p:sp>
        <p:nvSpPr>
          <p:cNvPr id="557" name="Google Shape;557;p96"/>
          <p:cNvSpPr txBox="1"/>
          <p:nvPr>
            <p:ph idx="4294967295" type="title"/>
          </p:nvPr>
        </p:nvSpPr>
        <p:spPr>
          <a:xfrm>
            <a:off x="628650" y="-2"/>
            <a:ext cx="7886700" cy="5223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Merge Controller</a:t>
            </a:r>
            <a:endParaRPr b="0" sz="2700">
              <a:solidFill>
                <a:schemeClr val="accent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97"/>
          <p:cNvSpPr txBox="1"/>
          <p:nvPr>
            <p:ph idx="4294967295" type="title"/>
          </p:nvPr>
        </p:nvSpPr>
        <p:spPr>
          <a:xfrm>
            <a:off x="628650" y="273844"/>
            <a:ext cx="78867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Prayer Request Form </a:t>
            </a:r>
            <a:endParaRPr b="0" sz="2700">
              <a:solidFill>
                <a:schemeClr val="accent1"/>
              </a:solidFill>
              <a:latin typeface="Montserrat"/>
              <a:ea typeface="Montserrat"/>
              <a:cs typeface="Montserrat"/>
              <a:sym typeface="Montserrat"/>
            </a:endParaRPr>
          </a:p>
        </p:txBody>
      </p:sp>
      <p:pic>
        <p:nvPicPr>
          <p:cNvPr id="564" name="Google Shape;564;p97"/>
          <p:cNvPicPr preferRelativeResize="0"/>
          <p:nvPr/>
        </p:nvPicPr>
        <p:blipFill>
          <a:blip r:embed="rId3">
            <a:alphaModFix/>
          </a:blip>
          <a:stretch>
            <a:fillRect/>
          </a:stretch>
        </p:blipFill>
        <p:spPr>
          <a:xfrm>
            <a:off x="2883275" y="1257600"/>
            <a:ext cx="3377450" cy="3453350"/>
          </a:xfrm>
          <a:prstGeom prst="rect">
            <a:avLst/>
          </a:prstGeom>
          <a:noFill/>
          <a:ln>
            <a:noFill/>
          </a:ln>
          <a:effectLst>
            <a:outerShdw blurRad="57150" rotWithShape="0" algn="bl" dir="5400000" dist="571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grpSp>
        <p:nvGrpSpPr>
          <p:cNvPr id="570" name="Google Shape;570;p98"/>
          <p:cNvGrpSpPr/>
          <p:nvPr/>
        </p:nvGrpSpPr>
        <p:grpSpPr>
          <a:xfrm>
            <a:off x="653557" y="548414"/>
            <a:ext cx="7836882" cy="4504550"/>
            <a:chOff x="210150" y="508238"/>
            <a:chExt cx="7625651" cy="4260025"/>
          </a:xfrm>
        </p:grpSpPr>
        <p:pic>
          <p:nvPicPr>
            <p:cNvPr id="571" name="Google Shape;571;p98"/>
            <p:cNvPicPr preferRelativeResize="0"/>
            <p:nvPr/>
          </p:nvPicPr>
          <p:blipFill>
            <a:blip r:embed="rId3">
              <a:alphaModFix/>
            </a:blip>
            <a:stretch>
              <a:fillRect/>
            </a:stretch>
          </p:blipFill>
          <p:spPr>
            <a:xfrm>
              <a:off x="1280425" y="1014275"/>
              <a:ext cx="5540749" cy="3215650"/>
            </a:xfrm>
            <a:prstGeom prst="rect">
              <a:avLst/>
            </a:prstGeom>
            <a:noFill/>
            <a:ln>
              <a:noFill/>
            </a:ln>
          </p:spPr>
        </p:pic>
        <p:pic>
          <p:nvPicPr>
            <p:cNvPr id="572" name="Google Shape;572;p98"/>
            <p:cNvPicPr preferRelativeResize="0"/>
            <p:nvPr/>
          </p:nvPicPr>
          <p:blipFill>
            <a:blip r:embed="rId4">
              <a:alphaModFix/>
            </a:blip>
            <a:stretch>
              <a:fillRect/>
            </a:stretch>
          </p:blipFill>
          <p:spPr>
            <a:xfrm>
              <a:off x="210150" y="508238"/>
              <a:ext cx="7625651" cy="4260025"/>
            </a:xfrm>
            <a:prstGeom prst="rect">
              <a:avLst/>
            </a:prstGeom>
            <a:noFill/>
            <a:ln>
              <a:noFill/>
            </a:ln>
          </p:spPr>
        </p:pic>
      </p:grpSp>
      <p:sp>
        <p:nvSpPr>
          <p:cNvPr id="573" name="Google Shape;573;p98"/>
          <p:cNvSpPr txBox="1"/>
          <p:nvPr>
            <p:ph idx="4294967295" type="title"/>
          </p:nvPr>
        </p:nvSpPr>
        <p:spPr>
          <a:xfrm>
            <a:off x="628650" y="273844"/>
            <a:ext cx="78867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Extra Values for Business Profiles</a:t>
            </a:r>
            <a:endParaRPr b="0" sz="2700">
              <a:solidFill>
                <a:schemeClr val="accent1"/>
              </a:solidFill>
              <a:latin typeface="Montserrat"/>
              <a:ea typeface="Montserrat"/>
              <a:cs typeface="Montserrat"/>
              <a:sym typeface="Montserrat"/>
            </a:endParaRPr>
          </a:p>
        </p:txBody>
      </p:sp>
      <p:cxnSp>
        <p:nvCxnSpPr>
          <p:cNvPr id="574" name="Google Shape;574;p98"/>
          <p:cNvCxnSpPr/>
          <p:nvPr/>
        </p:nvCxnSpPr>
        <p:spPr>
          <a:xfrm>
            <a:off x="1084950" y="2367600"/>
            <a:ext cx="923400" cy="408300"/>
          </a:xfrm>
          <a:prstGeom prst="straightConnector1">
            <a:avLst/>
          </a:prstGeom>
          <a:noFill/>
          <a:ln cap="flat" cmpd="sng" w="38100">
            <a:solidFill>
              <a:srgbClr val="0000FF"/>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grpSp>
        <p:nvGrpSpPr>
          <p:cNvPr id="580" name="Google Shape;580;p99"/>
          <p:cNvGrpSpPr/>
          <p:nvPr/>
        </p:nvGrpSpPr>
        <p:grpSpPr>
          <a:xfrm>
            <a:off x="558524" y="441738"/>
            <a:ext cx="8026952" cy="4260025"/>
            <a:chOff x="340750" y="327425"/>
            <a:chExt cx="8026952" cy="4260025"/>
          </a:xfrm>
        </p:grpSpPr>
        <p:pic>
          <p:nvPicPr>
            <p:cNvPr id="581" name="Google Shape;581;p99"/>
            <p:cNvPicPr preferRelativeResize="0"/>
            <p:nvPr/>
          </p:nvPicPr>
          <p:blipFill rotWithShape="1">
            <a:blip r:embed="rId3">
              <a:alphaModFix/>
            </a:blip>
            <a:srcRect b="0" l="1652" r="1691" t="0"/>
            <a:stretch/>
          </p:blipFill>
          <p:spPr>
            <a:xfrm>
              <a:off x="1407575" y="894275"/>
              <a:ext cx="6022649" cy="3093950"/>
            </a:xfrm>
            <a:prstGeom prst="rect">
              <a:avLst/>
            </a:prstGeom>
            <a:noFill/>
            <a:ln>
              <a:noFill/>
            </a:ln>
          </p:spPr>
        </p:pic>
        <p:pic>
          <p:nvPicPr>
            <p:cNvPr id="582" name="Google Shape;582;p99"/>
            <p:cNvPicPr preferRelativeResize="0"/>
            <p:nvPr/>
          </p:nvPicPr>
          <p:blipFill>
            <a:blip r:embed="rId4">
              <a:alphaModFix/>
            </a:blip>
            <a:stretch>
              <a:fillRect/>
            </a:stretch>
          </p:blipFill>
          <p:spPr>
            <a:xfrm>
              <a:off x="340750" y="327425"/>
              <a:ext cx="8026952" cy="4260025"/>
            </a:xfrm>
            <a:prstGeom prst="rect">
              <a:avLst/>
            </a:prstGeom>
            <a:noFill/>
            <a:ln>
              <a:noFill/>
            </a:ln>
          </p:spPr>
        </p:pic>
      </p:grpSp>
      <p:sp>
        <p:nvSpPr>
          <p:cNvPr id="583" name="Google Shape;583;p99"/>
          <p:cNvSpPr txBox="1"/>
          <p:nvPr>
            <p:ph idx="4294967295" type="title"/>
          </p:nvPr>
        </p:nvSpPr>
        <p:spPr>
          <a:xfrm>
            <a:off x="628650" y="-5"/>
            <a:ext cx="78867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Contribution updates </a:t>
            </a:r>
            <a:endParaRPr b="0" sz="2700">
              <a:solidFill>
                <a:schemeClr val="accent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100"/>
          <p:cNvSpPr txBox="1"/>
          <p:nvPr>
            <p:ph idx="4294967295" type="title"/>
          </p:nvPr>
        </p:nvSpPr>
        <p:spPr>
          <a:xfrm>
            <a:off x="628650" y="-5"/>
            <a:ext cx="78867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Contribution Search Export</a:t>
            </a:r>
            <a:endParaRPr b="0" sz="2700">
              <a:solidFill>
                <a:schemeClr val="accent1"/>
              </a:solidFill>
              <a:latin typeface="Montserrat"/>
              <a:ea typeface="Montserrat"/>
              <a:cs typeface="Montserrat"/>
              <a:sym typeface="Montserrat"/>
            </a:endParaRPr>
          </a:p>
        </p:txBody>
      </p:sp>
      <p:pic>
        <p:nvPicPr>
          <p:cNvPr id="590" name="Google Shape;590;p100"/>
          <p:cNvPicPr preferRelativeResize="0"/>
          <p:nvPr/>
        </p:nvPicPr>
        <p:blipFill>
          <a:blip r:embed="rId3">
            <a:alphaModFix/>
          </a:blip>
          <a:stretch>
            <a:fillRect/>
          </a:stretch>
        </p:blipFill>
        <p:spPr>
          <a:xfrm>
            <a:off x="2964362" y="735974"/>
            <a:ext cx="3215275" cy="2159500"/>
          </a:xfrm>
          <a:prstGeom prst="rect">
            <a:avLst/>
          </a:prstGeom>
          <a:noFill/>
          <a:ln>
            <a:noFill/>
          </a:ln>
        </p:spPr>
      </p:pic>
      <p:pic>
        <p:nvPicPr>
          <p:cNvPr id="591" name="Google Shape;591;p100"/>
          <p:cNvPicPr preferRelativeResize="0"/>
          <p:nvPr/>
        </p:nvPicPr>
        <p:blipFill rotWithShape="1">
          <a:blip r:embed="rId4">
            <a:alphaModFix/>
          </a:blip>
          <a:srcRect b="0" l="0" r="27953" t="0"/>
          <a:stretch/>
        </p:blipFill>
        <p:spPr>
          <a:xfrm>
            <a:off x="1387799" y="3068350"/>
            <a:ext cx="6368402" cy="866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101"/>
          <p:cNvSpPr txBox="1"/>
          <p:nvPr>
            <p:ph idx="4294967295" type="title"/>
          </p:nvPr>
        </p:nvSpPr>
        <p:spPr>
          <a:xfrm>
            <a:off x="628650" y="-5"/>
            <a:ext cx="78867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Contribution updates </a:t>
            </a:r>
            <a:endParaRPr b="0" sz="2700">
              <a:solidFill>
                <a:schemeClr val="accent1"/>
              </a:solidFill>
              <a:latin typeface="Montserrat"/>
              <a:ea typeface="Montserrat"/>
              <a:cs typeface="Montserrat"/>
              <a:sym typeface="Montserrat"/>
            </a:endParaRPr>
          </a:p>
        </p:txBody>
      </p:sp>
      <p:sp>
        <p:nvSpPr>
          <p:cNvPr id="598" name="Google Shape;598;p101"/>
          <p:cNvSpPr txBox="1"/>
          <p:nvPr/>
        </p:nvSpPr>
        <p:spPr>
          <a:xfrm>
            <a:off x="1358175" y="2951725"/>
            <a:ext cx="230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New Failed Gift </a:t>
            </a:r>
            <a:r>
              <a:rPr lang="en">
                <a:latin typeface="Montserrat"/>
                <a:ea typeface="Montserrat"/>
                <a:cs typeface="Montserrat"/>
                <a:sym typeface="Montserrat"/>
              </a:rPr>
              <a:t>Task</a:t>
            </a:r>
            <a:endParaRPr>
              <a:latin typeface="Montserrat"/>
              <a:ea typeface="Montserrat"/>
              <a:cs typeface="Montserrat"/>
              <a:sym typeface="Montserrat"/>
            </a:endParaRPr>
          </a:p>
        </p:txBody>
      </p:sp>
      <p:sp>
        <p:nvSpPr>
          <p:cNvPr id="599" name="Google Shape;599;p101"/>
          <p:cNvSpPr txBox="1"/>
          <p:nvPr/>
        </p:nvSpPr>
        <p:spPr>
          <a:xfrm>
            <a:off x="5781450" y="4072300"/>
            <a:ext cx="294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Bundles Reference ID</a:t>
            </a:r>
            <a:endParaRPr>
              <a:latin typeface="Montserrat"/>
              <a:ea typeface="Montserrat"/>
              <a:cs typeface="Montserrat"/>
              <a:sym typeface="Montserrat"/>
            </a:endParaRPr>
          </a:p>
        </p:txBody>
      </p:sp>
      <p:pic>
        <p:nvPicPr>
          <p:cNvPr id="600" name="Google Shape;600;p101"/>
          <p:cNvPicPr preferRelativeResize="0"/>
          <p:nvPr/>
        </p:nvPicPr>
        <p:blipFill>
          <a:blip r:embed="rId3">
            <a:alphaModFix/>
          </a:blip>
          <a:stretch>
            <a:fillRect/>
          </a:stretch>
        </p:blipFill>
        <p:spPr>
          <a:xfrm>
            <a:off x="5867700" y="1103327"/>
            <a:ext cx="2594400" cy="2735150"/>
          </a:xfrm>
          <a:prstGeom prst="rect">
            <a:avLst/>
          </a:prstGeom>
          <a:noFill/>
          <a:ln>
            <a:noFill/>
          </a:ln>
          <a:effectLst>
            <a:outerShdw blurRad="57150" rotWithShape="0" algn="bl" dir="5400000" dist="19050">
              <a:srgbClr val="000000">
                <a:alpha val="50000"/>
              </a:srgbClr>
            </a:outerShdw>
          </a:effectLst>
        </p:spPr>
      </p:pic>
      <p:pic>
        <p:nvPicPr>
          <p:cNvPr id="601" name="Google Shape;601;p101"/>
          <p:cNvPicPr preferRelativeResize="0"/>
          <p:nvPr/>
        </p:nvPicPr>
        <p:blipFill>
          <a:blip r:embed="rId4">
            <a:alphaModFix/>
          </a:blip>
          <a:stretch>
            <a:fillRect/>
          </a:stretch>
        </p:blipFill>
        <p:spPr>
          <a:xfrm>
            <a:off x="101400" y="2066350"/>
            <a:ext cx="4954356" cy="8091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102"/>
          <p:cNvSpPr txBox="1"/>
          <p:nvPr>
            <p:ph idx="4294967295" type="title"/>
          </p:nvPr>
        </p:nvSpPr>
        <p:spPr>
          <a:xfrm>
            <a:off x="628650" y="-5"/>
            <a:ext cx="78867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Edit Recurring Giving</a:t>
            </a:r>
            <a:endParaRPr b="0" sz="2700">
              <a:solidFill>
                <a:schemeClr val="accent1"/>
              </a:solidFill>
              <a:latin typeface="Montserrat"/>
              <a:ea typeface="Montserrat"/>
              <a:cs typeface="Montserrat"/>
              <a:sym typeface="Montserrat"/>
            </a:endParaRPr>
          </a:p>
        </p:txBody>
      </p:sp>
      <p:grpSp>
        <p:nvGrpSpPr>
          <p:cNvPr id="608" name="Google Shape;608;p102"/>
          <p:cNvGrpSpPr/>
          <p:nvPr/>
        </p:nvGrpSpPr>
        <p:grpSpPr>
          <a:xfrm>
            <a:off x="1254925" y="683125"/>
            <a:ext cx="6721526" cy="4319725"/>
            <a:chOff x="340750" y="683125"/>
            <a:chExt cx="6721526" cy="4319725"/>
          </a:xfrm>
        </p:grpSpPr>
        <p:pic>
          <p:nvPicPr>
            <p:cNvPr id="609" name="Google Shape;609;p102"/>
            <p:cNvPicPr preferRelativeResize="0"/>
            <p:nvPr/>
          </p:nvPicPr>
          <p:blipFill>
            <a:blip r:embed="rId3">
              <a:alphaModFix/>
            </a:blip>
            <a:stretch>
              <a:fillRect/>
            </a:stretch>
          </p:blipFill>
          <p:spPr>
            <a:xfrm>
              <a:off x="1279650" y="887025"/>
              <a:ext cx="5060926" cy="3452799"/>
            </a:xfrm>
            <a:prstGeom prst="rect">
              <a:avLst/>
            </a:prstGeom>
            <a:noFill/>
            <a:ln>
              <a:noFill/>
            </a:ln>
          </p:spPr>
        </p:pic>
        <p:pic>
          <p:nvPicPr>
            <p:cNvPr id="610" name="Google Shape;610;p102"/>
            <p:cNvPicPr preferRelativeResize="0"/>
            <p:nvPr/>
          </p:nvPicPr>
          <p:blipFill rotWithShape="1">
            <a:blip r:embed="rId4">
              <a:alphaModFix/>
            </a:blip>
            <a:srcRect b="0" l="0" r="1748" t="8349"/>
            <a:stretch/>
          </p:blipFill>
          <p:spPr>
            <a:xfrm>
              <a:off x="340750" y="683125"/>
              <a:ext cx="6721526" cy="4319725"/>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85"/>
          <p:cNvSpPr txBox="1"/>
          <p:nvPr>
            <p:ph idx="4294967295" type="title"/>
          </p:nvPr>
        </p:nvSpPr>
        <p:spPr>
          <a:xfrm>
            <a:off x="1390931" y="404419"/>
            <a:ext cx="2208000" cy="8091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0" lang="en" sz="2700">
                <a:solidFill>
                  <a:schemeClr val="accent1"/>
                </a:solidFill>
                <a:latin typeface="Montserrat"/>
                <a:ea typeface="Montserrat"/>
                <a:cs typeface="Montserrat"/>
                <a:sym typeface="Montserrat"/>
              </a:rPr>
              <a:t>Presenters</a:t>
            </a:r>
            <a:endParaRPr b="0" sz="2700">
              <a:solidFill>
                <a:schemeClr val="accent1"/>
              </a:solidFill>
              <a:latin typeface="Montserrat"/>
              <a:ea typeface="Montserrat"/>
              <a:cs typeface="Montserrat"/>
              <a:sym typeface="Montserrat"/>
            </a:endParaRPr>
          </a:p>
        </p:txBody>
      </p:sp>
      <p:graphicFrame>
        <p:nvGraphicFramePr>
          <p:cNvPr id="450" name="Google Shape;450;p85"/>
          <p:cNvGraphicFramePr/>
          <p:nvPr/>
        </p:nvGraphicFramePr>
        <p:xfrm>
          <a:off x="1390931" y="3722816"/>
          <a:ext cx="3000000" cy="3000000"/>
        </p:xfrm>
        <a:graphic>
          <a:graphicData uri="http://schemas.openxmlformats.org/drawingml/2006/table">
            <a:tbl>
              <a:tblPr bandRow="1" firstRow="1">
                <a:noFill/>
                <a:tableStyleId>{BA0D7324-D89B-452C-9996-11A74394C038}</a:tableStyleId>
              </a:tblPr>
              <a:tblGrid>
                <a:gridCol w="1880075"/>
                <a:gridCol w="1887750"/>
                <a:gridCol w="1860225"/>
              </a:tblGrid>
              <a:tr h="617750">
                <a:tc>
                  <a:txBody>
                    <a:bodyPr/>
                    <a:lstStyle/>
                    <a:p>
                      <a:pPr indent="0" lvl="0" marL="0" marR="0" rtl="0" algn="l">
                        <a:lnSpc>
                          <a:spcPct val="100000"/>
                        </a:lnSpc>
                        <a:spcBef>
                          <a:spcPts val="0"/>
                        </a:spcBef>
                        <a:spcAft>
                          <a:spcPts val="0"/>
                        </a:spcAft>
                        <a:buNone/>
                      </a:pPr>
                      <a:r>
                        <a:rPr b="1" lang="en" sz="1100">
                          <a:latin typeface="Montserrat"/>
                          <a:ea typeface="Montserrat"/>
                          <a:cs typeface="Montserrat"/>
                          <a:sym typeface="Montserrat"/>
                        </a:rPr>
                        <a:t>Andrew Triplett</a:t>
                      </a:r>
                      <a:endParaRPr sz="1100">
                        <a:latin typeface="Montserrat"/>
                        <a:ea typeface="Montserrat"/>
                        <a:cs typeface="Montserrat"/>
                        <a:sym typeface="Montserrat"/>
                      </a:endParaRPr>
                    </a:p>
                    <a:p>
                      <a:pPr indent="0" lvl="0" marL="0" marR="0" rtl="0" algn="l">
                        <a:lnSpc>
                          <a:spcPct val="100000"/>
                        </a:lnSpc>
                        <a:spcBef>
                          <a:spcPts val="0"/>
                        </a:spcBef>
                        <a:spcAft>
                          <a:spcPts val="0"/>
                        </a:spcAft>
                        <a:buNone/>
                      </a:pPr>
                      <a:r>
                        <a:rPr lang="en" sz="900">
                          <a:solidFill>
                            <a:srgbClr val="009DF1"/>
                          </a:solidFill>
                          <a:latin typeface="Montserrat"/>
                          <a:ea typeface="Montserrat"/>
                          <a:cs typeface="Montserrat"/>
                          <a:sym typeface="Montserrat"/>
                        </a:rPr>
                        <a:t>Director of Consulting</a:t>
                      </a:r>
                      <a:endParaRPr sz="900" u="none" cap="none" strike="noStrike">
                        <a:solidFill>
                          <a:srgbClr val="009DF1"/>
                        </a:solidFill>
                        <a:latin typeface="Montserrat"/>
                        <a:ea typeface="Montserrat"/>
                        <a:cs typeface="Montserrat"/>
                        <a:sym typeface="Montserrat"/>
                      </a:endParaRPr>
                    </a:p>
                  </a:txBody>
                  <a:tcPr marT="34300" marB="34300" marR="6860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 sz="1100">
                          <a:latin typeface="Montserrat"/>
                          <a:ea typeface="Montserrat"/>
                          <a:cs typeface="Montserrat"/>
                          <a:sym typeface="Montserrat"/>
                        </a:rPr>
                        <a:t>Chris Dolan</a:t>
                      </a:r>
                      <a:endParaRPr sz="1100">
                        <a:latin typeface="Montserrat"/>
                        <a:ea typeface="Montserrat"/>
                        <a:cs typeface="Montserrat"/>
                        <a:sym typeface="Montserrat"/>
                      </a:endParaRPr>
                    </a:p>
                    <a:p>
                      <a:pPr indent="0" lvl="0" marL="0" marR="0" rtl="0" algn="l">
                        <a:lnSpc>
                          <a:spcPct val="100000"/>
                        </a:lnSpc>
                        <a:spcBef>
                          <a:spcPts val="0"/>
                        </a:spcBef>
                        <a:spcAft>
                          <a:spcPts val="0"/>
                        </a:spcAft>
                        <a:buNone/>
                      </a:pPr>
                      <a:r>
                        <a:rPr lang="en" sz="900">
                          <a:solidFill>
                            <a:srgbClr val="009DF1"/>
                          </a:solidFill>
                          <a:latin typeface="Montserrat"/>
                          <a:ea typeface="Montserrat"/>
                          <a:cs typeface="Montserrat"/>
                          <a:sym typeface="Montserrat"/>
                        </a:rPr>
                        <a:t>Vice President, Product &amp; Strategy</a:t>
                      </a:r>
                      <a:endParaRPr sz="1100" u="none" cap="none" strike="noStrike">
                        <a:solidFill>
                          <a:srgbClr val="009DF1"/>
                        </a:solidFill>
                        <a:latin typeface="Montserrat"/>
                        <a:ea typeface="Montserrat"/>
                        <a:cs typeface="Montserrat"/>
                        <a:sym typeface="Montserrat"/>
                      </a:endParaRPr>
                    </a:p>
                  </a:txBody>
                  <a:tcPr marT="34300" marB="34300" marR="6860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100" u="none" cap="none" strike="noStrike">
                        <a:solidFill>
                          <a:srgbClr val="009DF1"/>
                        </a:solidFill>
                        <a:latin typeface="Montserrat"/>
                        <a:ea typeface="Montserrat"/>
                        <a:cs typeface="Montserrat"/>
                        <a:sym typeface="Montserrat"/>
                      </a:endParaRPr>
                    </a:p>
                  </a:txBody>
                  <a:tcPr marT="34300" marB="34300" marR="6860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id="451" name="Google Shape;451;p85"/>
          <p:cNvPicPr preferRelativeResize="0"/>
          <p:nvPr/>
        </p:nvPicPr>
        <p:blipFill rotWithShape="1">
          <a:blip r:embed="rId3">
            <a:alphaModFix/>
          </a:blip>
          <a:srcRect b="0" l="7969" r="7969" t="0"/>
          <a:stretch/>
        </p:blipFill>
        <p:spPr>
          <a:xfrm>
            <a:off x="3232884" y="1618256"/>
            <a:ext cx="1789425" cy="1945799"/>
          </a:xfrm>
          <a:prstGeom prst="rect">
            <a:avLst/>
          </a:prstGeom>
          <a:noFill/>
          <a:ln>
            <a:noFill/>
          </a:ln>
        </p:spPr>
      </p:pic>
      <p:pic>
        <p:nvPicPr>
          <p:cNvPr id="452" name="Google Shape;452;p85"/>
          <p:cNvPicPr preferRelativeResize="0"/>
          <p:nvPr/>
        </p:nvPicPr>
        <p:blipFill>
          <a:blip r:embed="rId4">
            <a:alphaModFix/>
          </a:blip>
          <a:stretch>
            <a:fillRect/>
          </a:stretch>
        </p:blipFill>
        <p:spPr>
          <a:xfrm>
            <a:off x="8611519" y="4606181"/>
            <a:ext cx="462149" cy="462149"/>
          </a:xfrm>
          <a:prstGeom prst="rect">
            <a:avLst/>
          </a:prstGeom>
          <a:noFill/>
          <a:ln>
            <a:noFill/>
          </a:ln>
        </p:spPr>
      </p:pic>
      <p:pic>
        <p:nvPicPr>
          <p:cNvPr id="453" name="Google Shape;453;p85"/>
          <p:cNvPicPr preferRelativeResize="0"/>
          <p:nvPr/>
        </p:nvPicPr>
        <p:blipFill rotWithShape="1">
          <a:blip r:embed="rId5">
            <a:alphaModFix/>
          </a:blip>
          <a:srcRect b="0" l="6051" r="32636" t="0"/>
          <a:stretch/>
        </p:blipFill>
        <p:spPr>
          <a:xfrm>
            <a:off x="1390931" y="1618262"/>
            <a:ext cx="1789500" cy="1945800"/>
          </a:xfrm>
          <a:prstGeom prst="rect">
            <a:avLst/>
          </a:prstGeom>
          <a:solidFill>
            <a:srgbClr val="FFFFFF"/>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grpSp>
        <p:nvGrpSpPr>
          <p:cNvPr id="616" name="Google Shape;616;p103"/>
          <p:cNvGrpSpPr/>
          <p:nvPr/>
        </p:nvGrpSpPr>
        <p:grpSpPr>
          <a:xfrm>
            <a:off x="222051" y="325958"/>
            <a:ext cx="8699891" cy="4736937"/>
            <a:chOff x="-753450" y="-176325"/>
            <a:chExt cx="9362775" cy="4998350"/>
          </a:xfrm>
        </p:grpSpPr>
        <p:pic>
          <p:nvPicPr>
            <p:cNvPr id="617" name="Google Shape;617;p103"/>
            <p:cNvPicPr preferRelativeResize="0"/>
            <p:nvPr/>
          </p:nvPicPr>
          <p:blipFill>
            <a:blip r:embed="rId3">
              <a:alphaModFix/>
            </a:blip>
            <a:stretch>
              <a:fillRect/>
            </a:stretch>
          </p:blipFill>
          <p:spPr>
            <a:xfrm>
              <a:off x="543971" y="428432"/>
              <a:ext cx="6843381" cy="4029605"/>
            </a:xfrm>
            <a:prstGeom prst="rect">
              <a:avLst/>
            </a:prstGeom>
            <a:noFill/>
            <a:ln>
              <a:noFill/>
            </a:ln>
          </p:spPr>
        </p:pic>
        <p:pic>
          <p:nvPicPr>
            <p:cNvPr id="618" name="Google Shape;618;p103"/>
            <p:cNvPicPr preferRelativeResize="0"/>
            <p:nvPr/>
          </p:nvPicPr>
          <p:blipFill>
            <a:blip r:embed="rId4">
              <a:alphaModFix/>
            </a:blip>
            <a:stretch>
              <a:fillRect/>
            </a:stretch>
          </p:blipFill>
          <p:spPr>
            <a:xfrm>
              <a:off x="-753450" y="-176325"/>
              <a:ext cx="9362775" cy="4998350"/>
            </a:xfrm>
            <a:prstGeom prst="rect">
              <a:avLst/>
            </a:prstGeom>
            <a:noFill/>
            <a:ln>
              <a:noFill/>
            </a:ln>
          </p:spPr>
        </p:pic>
      </p:grpSp>
      <p:sp>
        <p:nvSpPr>
          <p:cNvPr id="619" name="Google Shape;619;p103"/>
          <p:cNvSpPr txBox="1"/>
          <p:nvPr>
            <p:ph idx="4294967295" type="title"/>
          </p:nvPr>
        </p:nvSpPr>
        <p:spPr>
          <a:xfrm>
            <a:off x="628650" y="-5"/>
            <a:ext cx="78867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Notes Field</a:t>
            </a:r>
            <a:endParaRPr b="0" sz="2700">
              <a:solidFill>
                <a:schemeClr val="accent1"/>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p104"/>
          <p:cNvPicPr preferRelativeResize="0"/>
          <p:nvPr/>
        </p:nvPicPr>
        <p:blipFill rotWithShape="1">
          <a:blip r:embed="rId3">
            <a:alphaModFix/>
          </a:blip>
          <a:srcRect b="0" l="0" r="0" t="0"/>
          <a:stretch/>
        </p:blipFill>
        <p:spPr>
          <a:xfrm>
            <a:off x="365725" y="1210910"/>
            <a:ext cx="3854725" cy="2721675"/>
          </a:xfrm>
          <a:prstGeom prst="rect">
            <a:avLst/>
          </a:prstGeom>
          <a:noFill/>
          <a:ln>
            <a:noFill/>
          </a:ln>
          <a:effectLst>
            <a:outerShdw blurRad="57150" rotWithShape="0" algn="bl" dir="5400000" dist="19050">
              <a:srgbClr val="000000">
                <a:alpha val="50000"/>
              </a:srgbClr>
            </a:outerShdw>
          </a:effectLst>
        </p:spPr>
      </p:pic>
      <p:sp>
        <p:nvSpPr>
          <p:cNvPr id="626" name="Google Shape;626;p104"/>
          <p:cNvSpPr txBox="1"/>
          <p:nvPr>
            <p:ph idx="4294967295" type="title"/>
          </p:nvPr>
        </p:nvSpPr>
        <p:spPr>
          <a:xfrm>
            <a:off x="628650" y="-5"/>
            <a:ext cx="78867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Check-In Profiles</a:t>
            </a:r>
            <a:endParaRPr b="0" sz="2700">
              <a:solidFill>
                <a:schemeClr val="accent1"/>
              </a:solidFill>
              <a:latin typeface="Montserrat"/>
              <a:ea typeface="Montserrat"/>
              <a:cs typeface="Montserrat"/>
              <a:sym typeface="Montserrat"/>
            </a:endParaRPr>
          </a:p>
        </p:txBody>
      </p:sp>
      <p:pic>
        <p:nvPicPr>
          <p:cNvPr id="627" name="Google Shape;627;p104"/>
          <p:cNvPicPr preferRelativeResize="0"/>
          <p:nvPr/>
        </p:nvPicPr>
        <p:blipFill>
          <a:blip r:embed="rId4">
            <a:alphaModFix/>
          </a:blip>
          <a:stretch>
            <a:fillRect/>
          </a:stretch>
        </p:blipFill>
        <p:spPr>
          <a:xfrm>
            <a:off x="4572000" y="1314327"/>
            <a:ext cx="4250127" cy="23918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grpSp>
        <p:nvGrpSpPr>
          <p:cNvPr id="633" name="Google Shape;633;p105"/>
          <p:cNvGrpSpPr/>
          <p:nvPr/>
        </p:nvGrpSpPr>
        <p:grpSpPr>
          <a:xfrm>
            <a:off x="437737" y="569992"/>
            <a:ext cx="8268534" cy="4497310"/>
            <a:chOff x="628594" y="809092"/>
            <a:chExt cx="7886812" cy="4147280"/>
          </a:xfrm>
        </p:grpSpPr>
        <p:pic>
          <p:nvPicPr>
            <p:cNvPr id="634" name="Google Shape;634;p105"/>
            <p:cNvPicPr preferRelativeResize="0"/>
            <p:nvPr/>
          </p:nvPicPr>
          <p:blipFill>
            <a:blip r:embed="rId3">
              <a:alphaModFix/>
            </a:blip>
            <a:stretch>
              <a:fillRect/>
            </a:stretch>
          </p:blipFill>
          <p:spPr>
            <a:xfrm>
              <a:off x="1517788" y="1024575"/>
              <a:ext cx="6108424" cy="3294951"/>
            </a:xfrm>
            <a:prstGeom prst="rect">
              <a:avLst/>
            </a:prstGeom>
            <a:noFill/>
            <a:ln>
              <a:noFill/>
            </a:ln>
          </p:spPr>
        </p:pic>
        <p:pic>
          <p:nvPicPr>
            <p:cNvPr id="635" name="Google Shape;635;p105"/>
            <p:cNvPicPr preferRelativeResize="0"/>
            <p:nvPr/>
          </p:nvPicPr>
          <p:blipFill rotWithShape="1">
            <a:blip r:embed="rId4">
              <a:alphaModFix/>
            </a:blip>
            <a:srcRect b="0" l="1746" r="1746" t="8113"/>
            <a:stretch/>
          </p:blipFill>
          <p:spPr>
            <a:xfrm>
              <a:off x="628594" y="809092"/>
              <a:ext cx="7886812" cy="4147280"/>
            </a:xfrm>
            <a:prstGeom prst="rect">
              <a:avLst/>
            </a:prstGeom>
            <a:noFill/>
            <a:ln>
              <a:noFill/>
            </a:ln>
          </p:spPr>
        </p:pic>
      </p:grpSp>
      <p:sp>
        <p:nvSpPr>
          <p:cNvPr id="636" name="Google Shape;636;p105"/>
          <p:cNvSpPr txBox="1"/>
          <p:nvPr>
            <p:ph idx="4294967295" type="title"/>
          </p:nvPr>
        </p:nvSpPr>
        <p:spPr>
          <a:xfrm>
            <a:off x="628650" y="-5"/>
            <a:ext cx="78867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Check-In Updates</a:t>
            </a:r>
            <a:endParaRPr b="0" sz="2700">
              <a:solidFill>
                <a:schemeClr val="accent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id="642" name="Google Shape;642;p106"/>
          <p:cNvPicPr preferRelativeResize="0"/>
          <p:nvPr/>
        </p:nvPicPr>
        <p:blipFill rotWithShape="1">
          <a:blip r:embed="rId3">
            <a:alphaModFix/>
          </a:blip>
          <a:srcRect b="0" l="1746" r="1746" t="8113"/>
          <a:stretch/>
        </p:blipFill>
        <p:spPr>
          <a:xfrm>
            <a:off x="628594" y="809092"/>
            <a:ext cx="7886812" cy="4147280"/>
          </a:xfrm>
          <a:prstGeom prst="rect">
            <a:avLst/>
          </a:prstGeom>
          <a:noFill/>
          <a:ln>
            <a:noFill/>
          </a:ln>
        </p:spPr>
      </p:pic>
      <p:sp>
        <p:nvSpPr>
          <p:cNvPr id="643" name="Google Shape;643;p106"/>
          <p:cNvSpPr txBox="1"/>
          <p:nvPr>
            <p:ph idx="4294967295" type="title"/>
          </p:nvPr>
        </p:nvSpPr>
        <p:spPr>
          <a:xfrm>
            <a:off x="628650" y="-5"/>
            <a:ext cx="78867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Check-In Updates</a:t>
            </a:r>
            <a:endParaRPr b="0" sz="2700">
              <a:solidFill>
                <a:schemeClr val="accent1"/>
              </a:solidFill>
              <a:latin typeface="Montserrat"/>
              <a:ea typeface="Montserrat"/>
              <a:cs typeface="Montserrat"/>
              <a:sym typeface="Montserrat"/>
            </a:endParaRPr>
          </a:p>
        </p:txBody>
      </p:sp>
      <p:pic>
        <p:nvPicPr>
          <p:cNvPr id="644" name="Google Shape;644;p106"/>
          <p:cNvPicPr preferRelativeResize="0"/>
          <p:nvPr/>
        </p:nvPicPr>
        <p:blipFill>
          <a:blip r:embed="rId4">
            <a:alphaModFix/>
          </a:blip>
          <a:stretch>
            <a:fillRect/>
          </a:stretch>
        </p:blipFill>
        <p:spPr>
          <a:xfrm>
            <a:off x="1624025" y="1011725"/>
            <a:ext cx="5984399" cy="34159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grpSp>
        <p:nvGrpSpPr>
          <p:cNvPr id="650" name="Google Shape;650;p107"/>
          <p:cNvGrpSpPr/>
          <p:nvPr/>
        </p:nvGrpSpPr>
        <p:grpSpPr>
          <a:xfrm>
            <a:off x="628594" y="694942"/>
            <a:ext cx="7886814" cy="4147280"/>
            <a:chOff x="450850" y="614563"/>
            <a:chExt cx="7746601" cy="3914375"/>
          </a:xfrm>
        </p:grpSpPr>
        <p:pic>
          <p:nvPicPr>
            <p:cNvPr id="651" name="Google Shape;651;p107"/>
            <p:cNvPicPr preferRelativeResize="0"/>
            <p:nvPr/>
          </p:nvPicPr>
          <p:blipFill rotWithShape="1">
            <a:blip r:embed="rId3">
              <a:alphaModFix/>
            </a:blip>
            <a:srcRect b="0" l="771" r="6291" t="0"/>
            <a:stretch/>
          </p:blipFill>
          <p:spPr>
            <a:xfrm>
              <a:off x="1376300" y="809100"/>
              <a:ext cx="5937124" cy="3172174"/>
            </a:xfrm>
            <a:prstGeom prst="rect">
              <a:avLst/>
            </a:prstGeom>
            <a:noFill/>
            <a:ln>
              <a:noFill/>
            </a:ln>
          </p:spPr>
        </p:pic>
        <p:pic>
          <p:nvPicPr>
            <p:cNvPr id="652" name="Google Shape;652;p107"/>
            <p:cNvPicPr preferRelativeResize="0"/>
            <p:nvPr/>
          </p:nvPicPr>
          <p:blipFill rotWithShape="1">
            <a:blip r:embed="rId4">
              <a:alphaModFix/>
            </a:blip>
            <a:srcRect b="0" l="1746" r="1746" t="8113"/>
            <a:stretch/>
          </p:blipFill>
          <p:spPr>
            <a:xfrm>
              <a:off x="450850" y="614563"/>
              <a:ext cx="7746601" cy="3914375"/>
            </a:xfrm>
            <a:prstGeom prst="rect">
              <a:avLst/>
            </a:prstGeom>
            <a:noFill/>
            <a:ln>
              <a:noFill/>
            </a:ln>
          </p:spPr>
        </p:pic>
      </p:grpSp>
      <p:sp>
        <p:nvSpPr>
          <p:cNvPr id="653" name="Google Shape;653;p107"/>
          <p:cNvSpPr txBox="1"/>
          <p:nvPr>
            <p:ph idx="4294967295" type="title"/>
          </p:nvPr>
        </p:nvSpPr>
        <p:spPr>
          <a:xfrm>
            <a:off x="628650" y="-5"/>
            <a:ext cx="78867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Check-In Dashboard</a:t>
            </a:r>
            <a:endParaRPr b="0" sz="2700">
              <a:solidFill>
                <a:schemeClr val="accent1"/>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grpSp>
        <p:nvGrpSpPr>
          <p:cNvPr id="659" name="Google Shape;659;p108"/>
          <p:cNvGrpSpPr/>
          <p:nvPr/>
        </p:nvGrpSpPr>
        <p:grpSpPr>
          <a:xfrm>
            <a:off x="716142" y="325277"/>
            <a:ext cx="7711720" cy="4489166"/>
            <a:chOff x="803675" y="503650"/>
            <a:chExt cx="7353600" cy="3937174"/>
          </a:xfrm>
        </p:grpSpPr>
        <p:pic>
          <p:nvPicPr>
            <p:cNvPr id="660" name="Google Shape;660;p108"/>
            <p:cNvPicPr preferRelativeResize="0"/>
            <p:nvPr/>
          </p:nvPicPr>
          <p:blipFill rotWithShape="1">
            <a:blip r:embed="rId3">
              <a:alphaModFix/>
            </a:blip>
            <a:srcRect b="0" l="2041" r="5995" t="0"/>
            <a:stretch/>
          </p:blipFill>
          <p:spPr>
            <a:xfrm>
              <a:off x="1824454" y="1010413"/>
              <a:ext cx="5414724" cy="2923649"/>
            </a:xfrm>
            <a:prstGeom prst="rect">
              <a:avLst/>
            </a:prstGeom>
            <a:noFill/>
            <a:ln>
              <a:noFill/>
            </a:ln>
          </p:spPr>
        </p:pic>
        <p:pic>
          <p:nvPicPr>
            <p:cNvPr id="661" name="Google Shape;661;p108"/>
            <p:cNvPicPr preferRelativeResize="0"/>
            <p:nvPr/>
          </p:nvPicPr>
          <p:blipFill>
            <a:blip r:embed="rId4">
              <a:alphaModFix/>
            </a:blip>
            <a:stretch>
              <a:fillRect/>
            </a:stretch>
          </p:blipFill>
          <p:spPr>
            <a:xfrm>
              <a:off x="803675" y="503650"/>
              <a:ext cx="7353600" cy="3937174"/>
            </a:xfrm>
            <a:prstGeom prst="rect">
              <a:avLst/>
            </a:prstGeom>
            <a:noFill/>
            <a:ln>
              <a:noFill/>
            </a:ln>
          </p:spPr>
        </p:pic>
      </p:grpSp>
      <p:sp>
        <p:nvSpPr>
          <p:cNvPr id="662" name="Google Shape;662;p108"/>
          <p:cNvSpPr txBox="1"/>
          <p:nvPr>
            <p:ph idx="4294967295" type="title"/>
          </p:nvPr>
        </p:nvSpPr>
        <p:spPr>
          <a:xfrm>
            <a:off x="628650" y="-5"/>
            <a:ext cx="78867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Classroom Dashboard</a:t>
            </a:r>
            <a:endParaRPr b="0" sz="2700">
              <a:solidFill>
                <a:schemeClr val="accent1"/>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grpSp>
        <p:nvGrpSpPr>
          <p:cNvPr id="668" name="Google Shape;668;p109"/>
          <p:cNvGrpSpPr/>
          <p:nvPr/>
        </p:nvGrpSpPr>
        <p:grpSpPr>
          <a:xfrm>
            <a:off x="447947" y="651560"/>
            <a:ext cx="8248104" cy="4491931"/>
            <a:chOff x="484675" y="568350"/>
            <a:chExt cx="7825526" cy="4147674"/>
          </a:xfrm>
        </p:grpSpPr>
        <p:pic>
          <p:nvPicPr>
            <p:cNvPr id="669" name="Google Shape;669;p109"/>
            <p:cNvPicPr preferRelativeResize="0"/>
            <p:nvPr/>
          </p:nvPicPr>
          <p:blipFill rotWithShape="1">
            <a:blip r:embed="rId3">
              <a:alphaModFix/>
            </a:blip>
            <a:srcRect b="0" l="16457" r="0" t="0"/>
            <a:stretch/>
          </p:blipFill>
          <p:spPr>
            <a:xfrm>
              <a:off x="1561800" y="809100"/>
              <a:ext cx="5834426" cy="3409100"/>
            </a:xfrm>
            <a:prstGeom prst="rect">
              <a:avLst/>
            </a:prstGeom>
            <a:noFill/>
            <a:ln>
              <a:noFill/>
            </a:ln>
          </p:spPr>
        </p:pic>
        <p:pic>
          <p:nvPicPr>
            <p:cNvPr id="670" name="Google Shape;670;p109"/>
            <p:cNvPicPr preferRelativeResize="0"/>
            <p:nvPr/>
          </p:nvPicPr>
          <p:blipFill rotWithShape="1">
            <a:blip r:embed="rId4">
              <a:alphaModFix/>
            </a:blip>
            <a:srcRect b="0" l="0" r="0" t="8332"/>
            <a:stretch/>
          </p:blipFill>
          <p:spPr>
            <a:xfrm>
              <a:off x="484675" y="568350"/>
              <a:ext cx="7825526" cy="4147674"/>
            </a:xfrm>
            <a:prstGeom prst="rect">
              <a:avLst/>
            </a:prstGeom>
            <a:noFill/>
            <a:ln>
              <a:noFill/>
            </a:ln>
          </p:spPr>
        </p:pic>
      </p:grpSp>
      <p:sp>
        <p:nvSpPr>
          <p:cNvPr id="671" name="Google Shape;671;p109"/>
          <p:cNvSpPr txBox="1"/>
          <p:nvPr>
            <p:ph idx="4294967295" type="title"/>
          </p:nvPr>
        </p:nvSpPr>
        <p:spPr>
          <a:xfrm>
            <a:off x="628650" y="-5"/>
            <a:ext cx="78867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Standardized Grade</a:t>
            </a:r>
            <a:endParaRPr b="0" sz="2700">
              <a:solidFill>
                <a:schemeClr val="accent1"/>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6" name="Shape 676"/>
        <p:cNvGrpSpPr/>
        <p:nvPr/>
      </p:nvGrpSpPr>
      <p:grpSpPr>
        <a:xfrm>
          <a:off x="0" y="0"/>
          <a:ext cx="0" cy="0"/>
          <a:chOff x="0" y="0"/>
          <a:chExt cx="0" cy="0"/>
        </a:xfrm>
      </p:grpSpPr>
      <p:sp>
        <p:nvSpPr>
          <p:cNvPr id="677" name="Google Shape;677;p110"/>
          <p:cNvSpPr txBox="1"/>
          <p:nvPr/>
        </p:nvSpPr>
        <p:spPr>
          <a:xfrm>
            <a:off x="1295774" y="2254675"/>
            <a:ext cx="6858000" cy="1241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800"/>
              </a:spcBef>
              <a:spcAft>
                <a:spcPts val="0"/>
              </a:spcAft>
              <a:buNone/>
            </a:pPr>
            <a:r>
              <a:rPr lang="en" sz="3600">
                <a:solidFill>
                  <a:srgbClr val="FFFFFF"/>
                </a:solidFill>
                <a:latin typeface="Montserrat"/>
                <a:ea typeface="Montserrat"/>
                <a:cs typeface="Montserrat"/>
                <a:sym typeface="Montserrat"/>
              </a:rPr>
              <a:t>Mobile App</a:t>
            </a:r>
            <a:endParaRPr sz="3600">
              <a:solidFill>
                <a:srgbClr val="FFFFFF"/>
              </a:solidFill>
              <a:latin typeface="Montserrat"/>
              <a:ea typeface="Montserrat"/>
              <a:cs typeface="Montserrat"/>
              <a:sym typeface="Montserrat"/>
            </a:endParaRPr>
          </a:p>
        </p:txBody>
      </p:sp>
      <p:sp>
        <p:nvSpPr>
          <p:cNvPr id="678" name="Google Shape;678;p110"/>
          <p:cNvSpPr txBox="1"/>
          <p:nvPr>
            <p:ph idx="12" type="sldNum"/>
          </p:nvPr>
        </p:nvSpPr>
        <p:spPr>
          <a:xfrm>
            <a:off x="132679" y="4906566"/>
            <a:ext cx="288900" cy="127800"/>
          </a:xfrm>
          <a:prstGeom prst="rect">
            <a:avLst/>
          </a:prstGeom>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Arial"/>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111"/>
          <p:cNvSpPr txBox="1"/>
          <p:nvPr>
            <p:ph idx="4294967295" type="title"/>
          </p:nvPr>
        </p:nvSpPr>
        <p:spPr>
          <a:xfrm>
            <a:off x="628650" y="-2"/>
            <a:ext cx="7886700" cy="506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View Person Details in Tasks </a:t>
            </a:r>
            <a:endParaRPr b="0" sz="2700">
              <a:solidFill>
                <a:schemeClr val="accent1"/>
              </a:solidFill>
              <a:latin typeface="Montserrat"/>
              <a:ea typeface="Montserrat"/>
              <a:cs typeface="Montserrat"/>
              <a:sym typeface="Montserrat"/>
            </a:endParaRPr>
          </a:p>
        </p:txBody>
      </p:sp>
      <p:grpSp>
        <p:nvGrpSpPr>
          <p:cNvPr id="685" name="Google Shape;685;p111"/>
          <p:cNvGrpSpPr/>
          <p:nvPr/>
        </p:nvGrpSpPr>
        <p:grpSpPr>
          <a:xfrm>
            <a:off x="3401650" y="500343"/>
            <a:ext cx="2340699" cy="4447614"/>
            <a:chOff x="3401650" y="500343"/>
            <a:chExt cx="2340699" cy="4447614"/>
          </a:xfrm>
        </p:grpSpPr>
        <p:pic>
          <p:nvPicPr>
            <p:cNvPr id="686" name="Google Shape;686;p111"/>
            <p:cNvPicPr preferRelativeResize="0"/>
            <p:nvPr/>
          </p:nvPicPr>
          <p:blipFill rotWithShape="1">
            <a:blip r:embed="rId3">
              <a:alphaModFix/>
            </a:blip>
            <a:srcRect b="0" l="0" r="0" t="3984"/>
            <a:stretch/>
          </p:blipFill>
          <p:spPr>
            <a:xfrm>
              <a:off x="3582400" y="667521"/>
              <a:ext cx="2003550" cy="4159574"/>
            </a:xfrm>
            <a:prstGeom prst="rect">
              <a:avLst/>
            </a:prstGeom>
            <a:noFill/>
            <a:ln>
              <a:noFill/>
            </a:ln>
          </p:spPr>
        </p:pic>
        <p:pic>
          <p:nvPicPr>
            <p:cNvPr id="687" name="Google Shape;687;p111"/>
            <p:cNvPicPr preferRelativeResize="0"/>
            <p:nvPr/>
          </p:nvPicPr>
          <p:blipFill rotWithShape="1">
            <a:blip r:embed="rId4">
              <a:alphaModFix/>
            </a:blip>
            <a:srcRect b="4419" l="14088" r="12457" t="10271"/>
            <a:stretch/>
          </p:blipFill>
          <p:spPr>
            <a:xfrm>
              <a:off x="3401650" y="500343"/>
              <a:ext cx="2340699" cy="4447614"/>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grpSp>
        <p:nvGrpSpPr>
          <p:cNvPr id="693" name="Google Shape;693;p112"/>
          <p:cNvGrpSpPr/>
          <p:nvPr/>
        </p:nvGrpSpPr>
        <p:grpSpPr>
          <a:xfrm>
            <a:off x="3387325" y="549325"/>
            <a:ext cx="2369349" cy="4502049"/>
            <a:chOff x="3373000" y="445900"/>
            <a:chExt cx="2369349" cy="4502049"/>
          </a:xfrm>
        </p:grpSpPr>
        <p:pic>
          <p:nvPicPr>
            <p:cNvPr id="694" name="Google Shape;694;p112"/>
            <p:cNvPicPr preferRelativeResize="0"/>
            <p:nvPr/>
          </p:nvPicPr>
          <p:blipFill rotWithShape="1">
            <a:blip r:embed="rId3">
              <a:alphaModFix/>
            </a:blip>
            <a:srcRect b="4479" l="0" r="0" t="0"/>
            <a:stretch/>
          </p:blipFill>
          <p:spPr>
            <a:xfrm>
              <a:off x="3562250" y="611252"/>
              <a:ext cx="2019501" cy="4170950"/>
            </a:xfrm>
            <a:prstGeom prst="rect">
              <a:avLst/>
            </a:prstGeom>
            <a:noFill/>
            <a:ln>
              <a:noFill/>
            </a:ln>
          </p:spPr>
        </p:pic>
        <p:pic>
          <p:nvPicPr>
            <p:cNvPr id="695" name="Google Shape;695;p112"/>
            <p:cNvPicPr preferRelativeResize="0"/>
            <p:nvPr/>
          </p:nvPicPr>
          <p:blipFill rotWithShape="1">
            <a:blip r:embed="rId4">
              <a:alphaModFix/>
            </a:blip>
            <a:srcRect b="4419" l="14088" r="12457" t="10271"/>
            <a:stretch/>
          </p:blipFill>
          <p:spPr>
            <a:xfrm>
              <a:off x="3373000" y="445900"/>
              <a:ext cx="2369349" cy="4502049"/>
            </a:xfrm>
            <a:prstGeom prst="rect">
              <a:avLst/>
            </a:prstGeom>
            <a:noFill/>
            <a:ln>
              <a:noFill/>
            </a:ln>
          </p:spPr>
        </p:pic>
      </p:grpSp>
      <p:sp>
        <p:nvSpPr>
          <p:cNvPr id="696" name="Google Shape;696;p112"/>
          <p:cNvSpPr txBox="1"/>
          <p:nvPr>
            <p:ph idx="4294967295" type="title"/>
          </p:nvPr>
        </p:nvSpPr>
        <p:spPr>
          <a:xfrm>
            <a:off x="628650" y="-2"/>
            <a:ext cx="7886700" cy="5496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Event Tickets Available for Ticket Holders</a:t>
            </a:r>
            <a:endParaRPr b="0" sz="2700">
              <a:solidFill>
                <a:schemeClr val="accent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86"/>
          <p:cNvPicPr preferRelativeResize="0"/>
          <p:nvPr/>
        </p:nvPicPr>
        <p:blipFill rotWithShape="1">
          <a:blip r:embed="rId3">
            <a:alphaModFix/>
          </a:blip>
          <a:srcRect b="0" l="0" r="20603" t="0"/>
          <a:stretch/>
        </p:blipFill>
        <p:spPr>
          <a:xfrm>
            <a:off x="-415294" y="-13256"/>
            <a:ext cx="2806417" cy="5312909"/>
          </a:xfrm>
          <a:prstGeom prst="rect">
            <a:avLst/>
          </a:prstGeom>
          <a:noFill/>
          <a:ln>
            <a:noFill/>
          </a:ln>
        </p:spPr>
      </p:pic>
      <p:sp>
        <p:nvSpPr>
          <p:cNvPr id="460" name="Google Shape;460;p86"/>
          <p:cNvSpPr/>
          <p:nvPr/>
        </p:nvSpPr>
        <p:spPr>
          <a:xfrm>
            <a:off x="2351598" y="0"/>
            <a:ext cx="7431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Esteban"/>
              <a:ea typeface="Esteban"/>
              <a:cs typeface="Esteban"/>
              <a:sym typeface="Esteban"/>
            </a:endParaRPr>
          </a:p>
        </p:txBody>
      </p:sp>
      <p:pic>
        <p:nvPicPr>
          <p:cNvPr id="461" name="Google Shape;461;p86"/>
          <p:cNvPicPr preferRelativeResize="0"/>
          <p:nvPr/>
        </p:nvPicPr>
        <p:blipFill rotWithShape="1">
          <a:blip r:embed="rId4">
            <a:alphaModFix/>
          </a:blip>
          <a:srcRect b="0" l="0" r="0" t="0"/>
          <a:stretch/>
        </p:blipFill>
        <p:spPr>
          <a:xfrm>
            <a:off x="2495903" y="2370975"/>
            <a:ext cx="417796" cy="401534"/>
          </a:xfrm>
          <a:prstGeom prst="rect">
            <a:avLst/>
          </a:prstGeom>
          <a:noFill/>
          <a:ln>
            <a:noFill/>
          </a:ln>
        </p:spPr>
      </p:pic>
      <p:sp>
        <p:nvSpPr>
          <p:cNvPr id="462" name="Google Shape;462;p86"/>
          <p:cNvSpPr txBox="1"/>
          <p:nvPr>
            <p:ph idx="4294967295" type="title"/>
          </p:nvPr>
        </p:nvSpPr>
        <p:spPr>
          <a:xfrm>
            <a:off x="3654806" y="747094"/>
            <a:ext cx="5100000" cy="1216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0" lang="en" sz="2700">
                <a:solidFill>
                  <a:schemeClr val="accent1"/>
                </a:solidFill>
                <a:latin typeface="Montserrat"/>
                <a:ea typeface="Montserrat"/>
                <a:cs typeface="Montserrat"/>
                <a:sym typeface="Montserrat"/>
              </a:rPr>
              <a:t>Housekeeping</a:t>
            </a:r>
            <a:endParaRPr b="0" sz="2700">
              <a:solidFill>
                <a:schemeClr val="accent1"/>
              </a:solidFill>
              <a:latin typeface="Montserrat"/>
              <a:ea typeface="Montserrat"/>
              <a:cs typeface="Montserrat"/>
              <a:sym typeface="Montserrat"/>
            </a:endParaRPr>
          </a:p>
        </p:txBody>
      </p:sp>
      <p:sp>
        <p:nvSpPr>
          <p:cNvPr id="463" name="Google Shape;463;p86"/>
          <p:cNvSpPr txBox="1"/>
          <p:nvPr/>
        </p:nvSpPr>
        <p:spPr>
          <a:xfrm>
            <a:off x="3751781" y="1736981"/>
            <a:ext cx="4914000" cy="471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1400">
                <a:solidFill>
                  <a:schemeClr val="accent6"/>
                </a:solidFill>
                <a:latin typeface="Montserrat"/>
                <a:ea typeface="Montserrat"/>
                <a:cs typeface="Montserrat"/>
                <a:sym typeface="Montserrat"/>
              </a:rPr>
              <a:t>Submit Questions using Q&amp;A Button in Control Panel</a:t>
            </a:r>
            <a:endParaRPr sz="1400">
              <a:solidFill>
                <a:schemeClr val="accent6"/>
              </a:solidFill>
              <a:latin typeface="Montserrat"/>
              <a:ea typeface="Montserrat"/>
              <a:cs typeface="Montserrat"/>
              <a:sym typeface="Montserrat"/>
            </a:endParaRPr>
          </a:p>
        </p:txBody>
      </p:sp>
      <p:grpSp>
        <p:nvGrpSpPr>
          <p:cNvPr id="464" name="Google Shape;464;p86"/>
          <p:cNvGrpSpPr/>
          <p:nvPr/>
        </p:nvGrpSpPr>
        <p:grpSpPr>
          <a:xfrm>
            <a:off x="3847950" y="2465269"/>
            <a:ext cx="4721663" cy="964444"/>
            <a:chOff x="5002375" y="3308025"/>
            <a:chExt cx="6295550" cy="1285925"/>
          </a:xfrm>
        </p:grpSpPr>
        <p:pic>
          <p:nvPicPr>
            <p:cNvPr id="465" name="Google Shape;465;p86"/>
            <p:cNvPicPr preferRelativeResize="0"/>
            <p:nvPr/>
          </p:nvPicPr>
          <p:blipFill rotWithShape="1">
            <a:blip r:embed="rId5">
              <a:alphaModFix/>
            </a:blip>
            <a:srcRect b="52444" l="0" r="0" t="0"/>
            <a:stretch/>
          </p:blipFill>
          <p:spPr>
            <a:xfrm>
              <a:off x="5002375" y="3308025"/>
              <a:ext cx="6295550" cy="875725"/>
            </a:xfrm>
            <a:prstGeom prst="rect">
              <a:avLst/>
            </a:prstGeom>
            <a:noFill/>
            <a:ln>
              <a:noFill/>
            </a:ln>
          </p:spPr>
        </p:pic>
        <p:sp>
          <p:nvSpPr>
            <p:cNvPr id="466" name="Google Shape;466;p86"/>
            <p:cNvSpPr/>
            <p:nvPr/>
          </p:nvSpPr>
          <p:spPr>
            <a:xfrm>
              <a:off x="9228600" y="3965450"/>
              <a:ext cx="990600" cy="6285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grpSp>
        <p:nvGrpSpPr>
          <p:cNvPr id="702" name="Google Shape;702;p113"/>
          <p:cNvGrpSpPr/>
          <p:nvPr/>
        </p:nvGrpSpPr>
        <p:grpSpPr>
          <a:xfrm>
            <a:off x="2124512" y="657568"/>
            <a:ext cx="2299350" cy="4294458"/>
            <a:chOff x="2272650" y="657568"/>
            <a:chExt cx="2299350" cy="4294458"/>
          </a:xfrm>
        </p:grpSpPr>
        <p:pic>
          <p:nvPicPr>
            <p:cNvPr id="703" name="Google Shape;703;p113"/>
            <p:cNvPicPr preferRelativeResize="0"/>
            <p:nvPr/>
          </p:nvPicPr>
          <p:blipFill rotWithShape="1">
            <a:blip r:embed="rId3">
              <a:alphaModFix/>
            </a:blip>
            <a:srcRect b="6914" l="0" r="0" t="885"/>
            <a:stretch/>
          </p:blipFill>
          <p:spPr>
            <a:xfrm>
              <a:off x="2419650" y="817403"/>
              <a:ext cx="2005300" cy="3958973"/>
            </a:xfrm>
            <a:prstGeom prst="rect">
              <a:avLst/>
            </a:prstGeom>
            <a:noFill/>
            <a:ln>
              <a:noFill/>
            </a:ln>
          </p:spPr>
        </p:pic>
        <p:pic>
          <p:nvPicPr>
            <p:cNvPr id="704" name="Google Shape;704;p113"/>
            <p:cNvPicPr preferRelativeResize="0"/>
            <p:nvPr/>
          </p:nvPicPr>
          <p:blipFill rotWithShape="1">
            <a:blip r:embed="rId4">
              <a:alphaModFix/>
            </a:blip>
            <a:srcRect b="3642" l="14673" r="12360" t="10239"/>
            <a:stretch/>
          </p:blipFill>
          <p:spPr>
            <a:xfrm>
              <a:off x="2272650" y="657568"/>
              <a:ext cx="2299350" cy="4294458"/>
            </a:xfrm>
            <a:prstGeom prst="rect">
              <a:avLst/>
            </a:prstGeom>
            <a:noFill/>
            <a:ln>
              <a:noFill/>
            </a:ln>
          </p:spPr>
        </p:pic>
      </p:grpSp>
      <p:sp>
        <p:nvSpPr>
          <p:cNvPr id="705" name="Google Shape;705;p113"/>
          <p:cNvSpPr txBox="1"/>
          <p:nvPr>
            <p:ph idx="4294967295" type="title"/>
          </p:nvPr>
        </p:nvSpPr>
        <p:spPr>
          <a:xfrm>
            <a:off x="34350" y="0"/>
            <a:ext cx="9144000" cy="5925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Alt </a:t>
            </a:r>
            <a:r>
              <a:rPr b="0" lang="en" sz="2700">
                <a:solidFill>
                  <a:schemeClr val="accent1"/>
                </a:solidFill>
                <a:latin typeface="Montserrat"/>
                <a:ea typeface="Montserrat"/>
                <a:cs typeface="Montserrat"/>
                <a:sym typeface="Montserrat"/>
              </a:rPr>
              <a:t>Name</a:t>
            </a:r>
            <a:endParaRPr b="0" sz="2700">
              <a:solidFill>
                <a:schemeClr val="accent1"/>
              </a:solidFill>
              <a:latin typeface="Montserrat"/>
              <a:ea typeface="Montserrat"/>
              <a:cs typeface="Montserrat"/>
              <a:sym typeface="Montserrat"/>
            </a:endParaRPr>
          </a:p>
        </p:txBody>
      </p:sp>
      <p:grpSp>
        <p:nvGrpSpPr>
          <p:cNvPr id="706" name="Google Shape;706;p113"/>
          <p:cNvGrpSpPr/>
          <p:nvPr/>
        </p:nvGrpSpPr>
        <p:grpSpPr>
          <a:xfrm>
            <a:off x="4788828" y="633725"/>
            <a:ext cx="2299359" cy="4342050"/>
            <a:chOff x="3589166" y="678650"/>
            <a:chExt cx="2299359" cy="4342050"/>
          </a:xfrm>
        </p:grpSpPr>
        <p:pic>
          <p:nvPicPr>
            <p:cNvPr id="707" name="Google Shape;707;p113"/>
            <p:cNvPicPr preferRelativeResize="0"/>
            <p:nvPr/>
          </p:nvPicPr>
          <p:blipFill rotWithShape="1">
            <a:blip r:embed="rId5">
              <a:alphaModFix/>
            </a:blip>
            <a:srcRect b="5642" l="0" r="0" t="0"/>
            <a:stretch/>
          </p:blipFill>
          <p:spPr>
            <a:xfrm>
              <a:off x="3758175" y="816750"/>
              <a:ext cx="1961375" cy="4006748"/>
            </a:xfrm>
            <a:prstGeom prst="rect">
              <a:avLst/>
            </a:prstGeom>
            <a:noFill/>
            <a:ln>
              <a:noFill/>
            </a:ln>
          </p:spPr>
        </p:pic>
        <p:pic>
          <p:nvPicPr>
            <p:cNvPr id="708" name="Google Shape;708;p113"/>
            <p:cNvPicPr preferRelativeResize="0"/>
            <p:nvPr/>
          </p:nvPicPr>
          <p:blipFill rotWithShape="1">
            <a:blip r:embed="rId4">
              <a:alphaModFix/>
            </a:blip>
            <a:srcRect b="3642" l="14673" r="12360" t="10239"/>
            <a:stretch/>
          </p:blipFill>
          <p:spPr>
            <a:xfrm>
              <a:off x="3589166" y="678650"/>
              <a:ext cx="2299359" cy="4342050"/>
            </a:xfrm>
            <a:prstGeom prst="rect">
              <a:avLst/>
            </a:prstGeom>
            <a:noFill/>
            <a:ln>
              <a:noFill/>
            </a:ln>
          </p:spPr>
        </p:pic>
      </p:grpSp>
      <p:cxnSp>
        <p:nvCxnSpPr>
          <p:cNvPr id="709" name="Google Shape;709;p113"/>
          <p:cNvCxnSpPr/>
          <p:nvPr/>
        </p:nvCxnSpPr>
        <p:spPr>
          <a:xfrm flipH="1">
            <a:off x="3989750" y="1229300"/>
            <a:ext cx="512700" cy="264000"/>
          </a:xfrm>
          <a:prstGeom prst="straightConnector1">
            <a:avLst/>
          </a:prstGeom>
          <a:noFill/>
          <a:ln cap="flat" cmpd="sng" w="38100">
            <a:solidFill>
              <a:srgbClr val="0000FF"/>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710" name="Google Shape;710;p113"/>
          <p:cNvCxnSpPr/>
          <p:nvPr/>
        </p:nvCxnSpPr>
        <p:spPr>
          <a:xfrm flipH="1">
            <a:off x="6495175" y="1713550"/>
            <a:ext cx="512700" cy="264000"/>
          </a:xfrm>
          <a:prstGeom prst="straightConnector1">
            <a:avLst/>
          </a:prstGeom>
          <a:noFill/>
          <a:ln cap="flat" cmpd="sng" w="38100">
            <a:solidFill>
              <a:srgbClr val="0000FF"/>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grpSp>
        <p:nvGrpSpPr>
          <p:cNvPr id="716" name="Google Shape;716;p114"/>
          <p:cNvGrpSpPr/>
          <p:nvPr/>
        </p:nvGrpSpPr>
        <p:grpSpPr>
          <a:xfrm>
            <a:off x="422375" y="618373"/>
            <a:ext cx="6738801" cy="4241825"/>
            <a:chOff x="173175" y="751223"/>
            <a:chExt cx="6738801" cy="4241825"/>
          </a:xfrm>
        </p:grpSpPr>
        <p:pic>
          <p:nvPicPr>
            <p:cNvPr id="717" name="Google Shape;717;p114"/>
            <p:cNvPicPr preferRelativeResize="0"/>
            <p:nvPr/>
          </p:nvPicPr>
          <p:blipFill rotWithShape="1">
            <a:blip r:embed="rId3">
              <a:alphaModFix/>
            </a:blip>
            <a:srcRect b="0" l="24133" r="0" t="0"/>
            <a:stretch/>
          </p:blipFill>
          <p:spPr>
            <a:xfrm>
              <a:off x="962122" y="964989"/>
              <a:ext cx="5160903" cy="3377410"/>
            </a:xfrm>
            <a:prstGeom prst="rect">
              <a:avLst/>
            </a:prstGeom>
            <a:noFill/>
            <a:ln>
              <a:noFill/>
            </a:ln>
          </p:spPr>
        </p:pic>
        <p:pic>
          <p:nvPicPr>
            <p:cNvPr id="718" name="Google Shape;718;p114"/>
            <p:cNvPicPr preferRelativeResize="0"/>
            <p:nvPr/>
          </p:nvPicPr>
          <p:blipFill rotWithShape="1">
            <a:blip r:embed="rId4">
              <a:alphaModFix/>
            </a:blip>
            <a:srcRect b="0" l="2471" r="1374" t="8850"/>
            <a:stretch/>
          </p:blipFill>
          <p:spPr>
            <a:xfrm>
              <a:off x="173175" y="751223"/>
              <a:ext cx="6738801" cy="4241825"/>
            </a:xfrm>
            <a:prstGeom prst="rect">
              <a:avLst/>
            </a:prstGeom>
            <a:noFill/>
            <a:ln>
              <a:noFill/>
            </a:ln>
          </p:spPr>
        </p:pic>
      </p:grpSp>
      <p:sp>
        <p:nvSpPr>
          <p:cNvPr id="719" name="Google Shape;719;p114"/>
          <p:cNvSpPr txBox="1"/>
          <p:nvPr>
            <p:ph idx="4294967295" type="title"/>
          </p:nvPr>
        </p:nvSpPr>
        <p:spPr>
          <a:xfrm>
            <a:off x="671575" y="-2"/>
            <a:ext cx="7886700" cy="4950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New Options Lists</a:t>
            </a:r>
            <a:endParaRPr b="0" sz="2700">
              <a:solidFill>
                <a:schemeClr val="accent1"/>
              </a:solidFill>
              <a:latin typeface="Montserrat"/>
              <a:ea typeface="Montserrat"/>
              <a:cs typeface="Montserrat"/>
              <a:sym typeface="Montserrat"/>
            </a:endParaRPr>
          </a:p>
        </p:txBody>
      </p:sp>
      <p:pic>
        <p:nvPicPr>
          <p:cNvPr id="720" name="Google Shape;720;p114"/>
          <p:cNvPicPr preferRelativeResize="0"/>
          <p:nvPr/>
        </p:nvPicPr>
        <p:blipFill>
          <a:blip r:embed="rId5">
            <a:alphaModFix/>
          </a:blip>
          <a:stretch>
            <a:fillRect/>
          </a:stretch>
        </p:blipFill>
        <p:spPr>
          <a:xfrm>
            <a:off x="6074675" y="618113"/>
            <a:ext cx="2732800" cy="2130125"/>
          </a:xfrm>
          <a:prstGeom prst="rect">
            <a:avLst/>
          </a:prstGeom>
          <a:noFill/>
          <a:ln>
            <a:noFill/>
          </a:ln>
          <a:effectLst>
            <a:outerShdw blurRad="57150" rotWithShape="0" algn="bl" dir="5400000" dist="19050">
              <a:srgbClr val="000000">
                <a:alpha val="50000"/>
              </a:srgbClr>
            </a:outerShdw>
          </a:effectLst>
        </p:spPr>
      </p:pic>
      <p:cxnSp>
        <p:nvCxnSpPr>
          <p:cNvPr id="721" name="Google Shape;721;p114"/>
          <p:cNvCxnSpPr/>
          <p:nvPr/>
        </p:nvCxnSpPr>
        <p:spPr>
          <a:xfrm flipH="1" rot="10800000">
            <a:off x="4423150" y="1887513"/>
            <a:ext cx="1717800" cy="768600"/>
          </a:xfrm>
          <a:prstGeom prst="straightConnector1">
            <a:avLst/>
          </a:prstGeom>
          <a:noFill/>
          <a:ln cap="flat" cmpd="sng" w="38100">
            <a:solidFill>
              <a:srgbClr val="0000FF"/>
            </a:solidFill>
            <a:prstDash val="solid"/>
            <a:round/>
            <a:headEnd len="med" w="med" type="none"/>
            <a:tailEnd len="med" w="med" type="triangle"/>
          </a:ln>
          <a:effectLst>
            <a:outerShdw blurRad="57150" rotWithShape="0" algn="bl" dir="5400000" dist="19050">
              <a:srgbClr val="000000">
                <a:alpha val="50000"/>
              </a:srgbClr>
            </a:outerShdw>
          </a:effectLst>
        </p:spPr>
      </p:cxnSp>
      <p:pic>
        <p:nvPicPr>
          <p:cNvPr id="722" name="Google Shape;722;p114"/>
          <p:cNvPicPr preferRelativeResize="0"/>
          <p:nvPr/>
        </p:nvPicPr>
        <p:blipFill>
          <a:blip r:embed="rId6">
            <a:alphaModFix/>
          </a:blip>
          <a:stretch>
            <a:fillRect/>
          </a:stretch>
        </p:blipFill>
        <p:spPr>
          <a:xfrm>
            <a:off x="6074675" y="2122562"/>
            <a:ext cx="2732801" cy="2137127"/>
          </a:xfrm>
          <a:prstGeom prst="rect">
            <a:avLst/>
          </a:prstGeom>
          <a:noFill/>
          <a:ln>
            <a:noFill/>
          </a:ln>
          <a:effectLst>
            <a:outerShdw blurRad="57150" rotWithShape="0" algn="bl" dir="5400000" dist="19050">
              <a:srgbClr val="000000">
                <a:alpha val="50000"/>
              </a:srgbClr>
            </a:outerShdw>
          </a:effectLst>
        </p:spPr>
      </p:pic>
      <p:cxnSp>
        <p:nvCxnSpPr>
          <p:cNvPr id="723" name="Google Shape;723;p114"/>
          <p:cNvCxnSpPr/>
          <p:nvPr/>
        </p:nvCxnSpPr>
        <p:spPr>
          <a:xfrm>
            <a:off x="4423150" y="2656113"/>
            <a:ext cx="1935300" cy="350700"/>
          </a:xfrm>
          <a:prstGeom prst="straightConnector1">
            <a:avLst/>
          </a:prstGeom>
          <a:noFill/>
          <a:ln cap="flat" cmpd="sng" w="38100">
            <a:solidFill>
              <a:srgbClr val="0000FF"/>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grpSp>
        <p:nvGrpSpPr>
          <p:cNvPr id="729" name="Google Shape;729;p115"/>
          <p:cNvGrpSpPr/>
          <p:nvPr/>
        </p:nvGrpSpPr>
        <p:grpSpPr>
          <a:xfrm>
            <a:off x="3392713" y="495000"/>
            <a:ext cx="2358576" cy="4453875"/>
            <a:chOff x="3381425" y="463375"/>
            <a:chExt cx="2358576" cy="4453875"/>
          </a:xfrm>
        </p:grpSpPr>
        <p:pic>
          <p:nvPicPr>
            <p:cNvPr id="730" name="Google Shape;730;p115"/>
            <p:cNvPicPr preferRelativeResize="0"/>
            <p:nvPr/>
          </p:nvPicPr>
          <p:blipFill rotWithShape="1">
            <a:blip r:embed="rId3">
              <a:alphaModFix/>
            </a:blip>
            <a:srcRect b="4979" l="0" r="0" t="0"/>
            <a:stretch/>
          </p:blipFill>
          <p:spPr>
            <a:xfrm>
              <a:off x="3568800" y="616175"/>
              <a:ext cx="2006400" cy="4127601"/>
            </a:xfrm>
            <a:prstGeom prst="rect">
              <a:avLst/>
            </a:prstGeom>
            <a:noFill/>
            <a:ln>
              <a:noFill/>
            </a:ln>
          </p:spPr>
        </p:pic>
        <p:pic>
          <p:nvPicPr>
            <p:cNvPr id="731" name="Google Shape;731;p115"/>
            <p:cNvPicPr preferRelativeResize="0"/>
            <p:nvPr/>
          </p:nvPicPr>
          <p:blipFill rotWithShape="1">
            <a:blip r:embed="rId4">
              <a:alphaModFix/>
            </a:blip>
            <a:srcRect b="3642" l="14673" r="12360" t="10239"/>
            <a:stretch/>
          </p:blipFill>
          <p:spPr>
            <a:xfrm>
              <a:off x="3381425" y="463375"/>
              <a:ext cx="2358576" cy="4453875"/>
            </a:xfrm>
            <a:prstGeom prst="rect">
              <a:avLst/>
            </a:prstGeom>
            <a:noFill/>
            <a:ln>
              <a:noFill/>
            </a:ln>
          </p:spPr>
        </p:pic>
      </p:grpSp>
      <p:sp>
        <p:nvSpPr>
          <p:cNvPr id="732" name="Google Shape;732;p115"/>
          <p:cNvSpPr txBox="1"/>
          <p:nvPr>
            <p:ph idx="4294967295" type="title"/>
          </p:nvPr>
        </p:nvSpPr>
        <p:spPr>
          <a:xfrm>
            <a:off x="671575" y="-2"/>
            <a:ext cx="7886700" cy="4950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Classroom Dashboard</a:t>
            </a:r>
            <a:endParaRPr b="0" sz="2700">
              <a:solidFill>
                <a:schemeClr val="accent1"/>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116"/>
          <p:cNvSpPr txBox="1"/>
          <p:nvPr>
            <p:ph idx="4294967295" type="title"/>
          </p:nvPr>
        </p:nvSpPr>
        <p:spPr>
          <a:xfrm>
            <a:off x="628650" y="-2"/>
            <a:ext cx="7886700" cy="565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Native Live Streaming</a:t>
            </a:r>
            <a:endParaRPr b="0" sz="2700">
              <a:solidFill>
                <a:schemeClr val="accent1"/>
              </a:solidFill>
              <a:latin typeface="Montserrat"/>
              <a:ea typeface="Montserrat"/>
              <a:cs typeface="Montserrat"/>
              <a:sym typeface="Montserrat"/>
            </a:endParaRPr>
          </a:p>
        </p:txBody>
      </p:sp>
      <p:grpSp>
        <p:nvGrpSpPr>
          <p:cNvPr id="739" name="Google Shape;739;p116"/>
          <p:cNvGrpSpPr/>
          <p:nvPr/>
        </p:nvGrpSpPr>
        <p:grpSpPr>
          <a:xfrm>
            <a:off x="933352" y="517650"/>
            <a:ext cx="7277296" cy="4542521"/>
            <a:chOff x="-261325" y="684000"/>
            <a:chExt cx="6046275" cy="3670724"/>
          </a:xfrm>
        </p:grpSpPr>
        <p:pic>
          <p:nvPicPr>
            <p:cNvPr id="740" name="Google Shape;740;p116"/>
            <p:cNvPicPr preferRelativeResize="0"/>
            <p:nvPr/>
          </p:nvPicPr>
          <p:blipFill rotWithShape="1">
            <a:blip r:embed="rId3">
              <a:alphaModFix/>
            </a:blip>
            <a:srcRect b="0" l="7555" r="8396" t="0"/>
            <a:stretch/>
          </p:blipFill>
          <p:spPr>
            <a:xfrm>
              <a:off x="356375" y="840675"/>
              <a:ext cx="4763377" cy="3008050"/>
            </a:xfrm>
            <a:prstGeom prst="rect">
              <a:avLst/>
            </a:prstGeom>
            <a:noFill/>
            <a:ln>
              <a:noFill/>
            </a:ln>
          </p:spPr>
        </p:pic>
        <p:pic>
          <p:nvPicPr>
            <p:cNvPr id="741" name="Google Shape;741;p116"/>
            <p:cNvPicPr preferRelativeResize="0"/>
            <p:nvPr/>
          </p:nvPicPr>
          <p:blipFill rotWithShape="1">
            <a:blip r:embed="rId4">
              <a:alphaModFix/>
            </a:blip>
            <a:srcRect b="0" l="2585" r="1647" t="8617"/>
            <a:stretch/>
          </p:blipFill>
          <p:spPr>
            <a:xfrm>
              <a:off x="-261325" y="684000"/>
              <a:ext cx="6046275" cy="3670724"/>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117"/>
          <p:cNvSpPr txBox="1"/>
          <p:nvPr>
            <p:ph idx="4294967295" type="title"/>
          </p:nvPr>
        </p:nvSpPr>
        <p:spPr>
          <a:xfrm>
            <a:off x="723075" y="-2"/>
            <a:ext cx="7886700" cy="5646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Prayer Requests</a:t>
            </a:r>
            <a:endParaRPr b="0" sz="2700">
              <a:solidFill>
                <a:schemeClr val="accent1"/>
              </a:solidFill>
              <a:latin typeface="Montserrat"/>
              <a:ea typeface="Montserrat"/>
              <a:cs typeface="Montserrat"/>
              <a:sym typeface="Montserrat"/>
            </a:endParaRPr>
          </a:p>
        </p:txBody>
      </p:sp>
      <p:grpSp>
        <p:nvGrpSpPr>
          <p:cNvPr id="748" name="Google Shape;748;p117"/>
          <p:cNvGrpSpPr/>
          <p:nvPr/>
        </p:nvGrpSpPr>
        <p:grpSpPr>
          <a:xfrm>
            <a:off x="4534625" y="430563"/>
            <a:ext cx="2330151" cy="4491825"/>
            <a:chOff x="6337075" y="273850"/>
            <a:chExt cx="2330151" cy="4491825"/>
          </a:xfrm>
        </p:grpSpPr>
        <p:pic>
          <p:nvPicPr>
            <p:cNvPr id="749" name="Google Shape;749;p117"/>
            <p:cNvPicPr preferRelativeResize="0"/>
            <p:nvPr/>
          </p:nvPicPr>
          <p:blipFill rotWithShape="1">
            <a:blip r:embed="rId3">
              <a:alphaModFix/>
            </a:blip>
            <a:srcRect b="0" l="0" r="0" t="1302"/>
            <a:stretch/>
          </p:blipFill>
          <p:spPr>
            <a:xfrm>
              <a:off x="6555197" y="495450"/>
              <a:ext cx="1943576" cy="4152602"/>
            </a:xfrm>
            <a:prstGeom prst="rect">
              <a:avLst/>
            </a:prstGeom>
            <a:noFill/>
            <a:ln>
              <a:noFill/>
            </a:ln>
          </p:spPr>
        </p:pic>
        <p:pic>
          <p:nvPicPr>
            <p:cNvPr id="750" name="Google Shape;750;p117"/>
            <p:cNvPicPr preferRelativeResize="0"/>
            <p:nvPr/>
          </p:nvPicPr>
          <p:blipFill rotWithShape="1">
            <a:blip r:embed="rId4">
              <a:alphaModFix/>
            </a:blip>
            <a:srcRect b="3580" l="13812" r="12680" t="9090"/>
            <a:stretch/>
          </p:blipFill>
          <p:spPr>
            <a:xfrm>
              <a:off x="6337075" y="273850"/>
              <a:ext cx="2330151" cy="4491825"/>
            </a:xfrm>
            <a:prstGeom prst="rect">
              <a:avLst/>
            </a:prstGeom>
            <a:noFill/>
            <a:ln>
              <a:noFill/>
            </a:ln>
          </p:spPr>
        </p:pic>
      </p:grpSp>
      <p:grpSp>
        <p:nvGrpSpPr>
          <p:cNvPr id="751" name="Google Shape;751;p117"/>
          <p:cNvGrpSpPr/>
          <p:nvPr/>
        </p:nvGrpSpPr>
        <p:grpSpPr>
          <a:xfrm>
            <a:off x="2279225" y="530200"/>
            <a:ext cx="2330151" cy="4392201"/>
            <a:chOff x="397900" y="506613"/>
            <a:chExt cx="2330151" cy="4392201"/>
          </a:xfrm>
        </p:grpSpPr>
        <p:pic>
          <p:nvPicPr>
            <p:cNvPr id="752" name="Google Shape;752;p117"/>
            <p:cNvPicPr preferRelativeResize="0"/>
            <p:nvPr/>
          </p:nvPicPr>
          <p:blipFill rotWithShape="1">
            <a:blip r:embed="rId5">
              <a:alphaModFix/>
            </a:blip>
            <a:srcRect b="1922" l="0" r="0" t="0"/>
            <a:stretch/>
          </p:blipFill>
          <p:spPr>
            <a:xfrm>
              <a:off x="584275" y="632820"/>
              <a:ext cx="1957399" cy="4156001"/>
            </a:xfrm>
            <a:prstGeom prst="rect">
              <a:avLst/>
            </a:prstGeom>
            <a:noFill/>
            <a:ln>
              <a:noFill/>
            </a:ln>
          </p:spPr>
        </p:pic>
        <p:pic>
          <p:nvPicPr>
            <p:cNvPr id="753" name="Google Shape;753;p117"/>
            <p:cNvPicPr preferRelativeResize="0"/>
            <p:nvPr/>
          </p:nvPicPr>
          <p:blipFill rotWithShape="1">
            <a:blip r:embed="rId4">
              <a:alphaModFix/>
            </a:blip>
            <a:srcRect b="3921" l="14551" r="11543" t="11008"/>
            <a:stretch/>
          </p:blipFill>
          <p:spPr>
            <a:xfrm>
              <a:off x="397900" y="506613"/>
              <a:ext cx="2330151" cy="4392201"/>
            </a:xfrm>
            <a:prstGeom prst="rect">
              <a:avLst/>
            </a:prstGeom>
            <a:noFill/>
            <a:ln>
              <a:noFill/>
            </a:ln>
          </p:spPr>
        </p:pic>
      </p:grpSp>
      <p:cxnSp>
        <p:nvCxnSpPr>
          <p:cNvPr id="754" name="Google Shape;754;p117"/>
          <p:cNvCxnSpPr/>
          <p:nvPr/>
        </p:nvCxnSpPr>
        <p:spPr>
          <a:xfrm flipH="1" rot="10800000">
            <a:off x="1159225" y="3340225"/>
            <a:ext cx="1356600" cy="412200"/>
          </a:xfrm>
          <a:prstGeom prst="straightConnector1">
            <a:avLst/>
          </a:prstGeom>
          <a:noFill/>
          <a:ln cap="flat" cmpd="sng" w="38100">
            <a:solidFill>
              <a:srgbClr val="0000FF"/>
            </a:solidFill>
            <a:prstDash val="solid"/>
            <a:round/>
            <a:headEnd len="med" w="med"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9" name="Shape 759"/>
        <p:cNvGrpSpPr/>
        <p:nvPr/>
      </p:nvGrpSpPr>
      <p:grpSpPr>
        <a:xfrm>
          <a:off x="0" y="0"/>
          <a:ext cx="0" cy="0"/>
          <a:chOff x="0" y="0"/>
          <a:chExt cx="0" cy="0"/>
        </a:xfrm>
      </p:grpSpPr>
      <p:sp>
        <p:nvSpPr>
          <p:cNvPr id="760" name="Google Shape;760;p118"/>
          <p:cNvSpPr txBox="1"/>
          <p:nvPr/>
        </p:nvSpPr>
        <p:spPr>
          <a:xfrm>
            <a:off x="1295774" y="2254675"/>
            <a:ext cx="6858000" cy="1241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800"/>
              </a:spcBef>
              <a:spcAft>
                <a:spcPts val="0"/>
              </a:spcAft>
              <a:buNone/>
            </a:pPr>
            <a:r>
              <a:rPr lang="en" sz="3600">
                <a:solidFill>
                  <a:srgbClr val="FFFFFF"/>
                </a:solidFill>
                <a:latin typeface="Montserrat"/>
                <a:ea typeface="Montserrat"/>
                <a:cs typeface="Montserrat"/>
                <a:sym typeface="Montserrat"/>
              </a:rPr>
              <a:t>Future</a:t>
            </a:r>
            <a:endParaRPr sz="3600">
              <a:solidFill>
                <a:srgbClr val="FFFFFF"/>
              </a:solidFill>
              <a:latin typeface="Montserrat"/>
              <a:ea typeface="Montserrat"/>
              <a:cs typeface="Montserrat"/>
              <a:sym typeface="Montserrat"/>
            </a:endParaRPr>
          </a:p>
        </p:txBody>
      </p:sp>
      <p:sp>
        <p:nvSpPr>
          <p:cNvPr id="761" name="Google Shape;761;p118"/>
          <p:cNvSpPr txBox="1"/>
          <p:nvPr>
            <p:ph idx="12" type="sldNum"/>
          </p:nvPr>
        </p:nvSpPr>
        <p:spPr>
          <a:xfrm>
            <a:off x="132679" y="4906566"/>
            <a:ext cx="288900" cy="127800"/>
          </a:xfrm>
          <a:prstGeom prst="rect">
            <a:avLst/>
          </a:prstGeom>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Arial"/>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pic>
        <p:nvPicPr>
          <p:cNvPr id="767" name="Google Shape;767;p119"/>
          <p:cNvPicPr preferRelativeResize="0"/>
          <p:nvPr/>
        </p:nvPicPr>
        <p:blipFill>
          <a:blip r:embed="rId3">
            <a:alphaModFix/>
          </a:blip>
          <a:stretch>
            <a:fillRect/>
          </a:stretch>
        </p:blipFill>
        <p:spPr>
          <a:xfrm>
            <a:off x="328600" y="1243950"/>
            <a:ext cx="1696618" cy="3249223"/>
          </a:xfrm>
          <a:prstGeom prst="rect">
            <a:avLst/>
          </a:prstGeom>
          <a:noFill/>
          <a:ln>
            <a:noFill/>
          </a:ln>
        </p:spPr>
      </p:pic>
      <p:pic>
        <p:nvPicPr>
          <p:cNvPr id="768" name="Google Shape;768;p119"/>
          <p:cNvPicPr preferRelativeResize="0"/>
          <p:nvPr/>
        </p:nvPicPr>
        <p:blipFill>
          <a:blip r:embed="rId4">
            <a:alphaModFix/>
          </a:blip>
          <a:stretch>
            <a:fillRect/>
          </a:stretch>
        </p:blipFill>
        <p:spPr>
          <a:xfrm>
            <a:off x="2129645" y="1243950"/>
            <a:ext cx="1696618" cy="3249250"/>
          </a:xfrm>
          <a:prstGeom prst="rect">
            <a:avLst/>
          </a:prstGeom>
          <a:noFill/>
          <a:ln>
            <a:noFill/>
          </a:ln>
        </p:spPr>
      </p:pic>
      <p:pic>
        <p:nvPicPr>
          <p:cNvPr id="769" name="Google Shape;769;p119"/>
          <p:cNvPicPr preferRelativeResize="0"/>
          <p:nvPr/>
        </p:nvPicPr>
        <p:blipFill>
          <a:blip r:embed="rId5">
            <a:alphaModFix/>
          </a:blip>
          <a:stretch>
            <a:fillRect/>
          </a:stretch>
        </p:blipFill>
        <p:spPr>
          <a:xfrm>
            <a:off x="3930700" y="1206850"/>
            <a:ext cx="1715997" cy="3286349"/>
          </a:xfrm>
          <a:prstGeom prst="rect">
            <a:avLst/>
          </a:prstGeom>
          <a:noFill/>
          <a:ln>
            <a:noFill/>
          </a:ln>
        </p:spPr>
      </p:pic>
      <p:sp>
        <p:nvSpPr>
          <p:cNvPr id="770" name="Google Shape;770;p119"/>
          <p:cNvSpPr txBox="1"/>
          <p:nvPr>
            <p:ph idx="4294967295" type="title"/>
          </p:nvPr>
        </p:nvSpPr>
        <p:spPr>
          <a:xfrm>
            <a:off x="588450" y="-2"/>
            <a:ext cx="7886700" cy="5298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Next App Release</a:t>
            </a:r>
            <a:endParaRPr b="0" sz="2700">
              <a:solidFill>
                <a:schemeClr val="accent1"/>
              </a:solidFill>
              <a:latin typeface="Montserrat"/>
              <a:ea typeface="Montserrat"/>
              <a:cs typeface="Montserrat"/>
              <a:sym typeface="Montserrat"/>
            </a:endParaRPr>
          </a:p>
        </p:txBody>
      </p:sp>
      <p:sp>
        <p:nvSpPr>
          <p:cNvPr id="771" name="Google Shape;771;p119"/>
          <p:cNvSpPr txBox="1"/>
          <p:nvPr/>
        </p:nvSpPr>
        <p:spPr>
          <a:xfrm>
            <a:off x="5836000" y="1563600"/>
            <a:ext cx="3251400" cy="20163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chemeClr val="dk2"/>
              </a:buClr>
              <a:buSzPts val="1400"/>
              <a:buChar char="●"/>
            </a:pPr>
            <a:r>
              <a:rPr lang="en">
                <a:solidFill>
                  <a:schemeClr val="dk2"/>
                </a:solidFill>
              </a:rPr>
              <a:t>I</a:t>
            </a:r>
            <a:r>
              <a:rPr lang="en">
                <a:solidFill>
                  <a:schemeClr val="dk2"/>
                </a:solidFill>
              </a:rPr>
              <a:t>n App Video (HLS/MP4) </a:t>
            </a:r>
            <a:endParaRPr>
              <a:solidFill>
                <a:schemeClr val="dk2"/>
              </a:solidFill>
            </a:endParaRPr>
          </a:p>
          <a:p>
            <a:pPr indent="-317500" lvl="0" marL="457200" rtl="0" algn="l">
              <a:lnSpc>
                <a:spcPct val="150000"/>
              </a:lnSpc>
              <a:spcBef>
                <a:spcPts val="0"/>
              </a:spcBef>
              <a:spcAft>
                <a:spcPts val="0"/>
              </a:spcAft>
              <a:buClr>
                <a:schemeClr val="dk2"/>
              </a:buClr>
              <a:buSzPts val="1400"/>
              <a:buChar char="●"/>
            </a:pPr>
            <a:r>
              <a:rPr lang="en">
                <a:solidFill>
                  <a:schemeClr val="dk2"/>
                </a:solidFill>
              </a:rPr>
              <a:t>New deeplinks</a:t>
            </a:r>
            <a:endParaRPr>
              <a:solidFill>
                <a:schemeClr val="dk2"/>
              </a:solidFill>
            </a:endParaRPr>
          </a:p>
          <a:p>
            <a:pPr indent="-317500" lvl="0" marL="457200" rtl="0" algn="l">
              <a:lnSpc>
                <a:spcPct val="150000"/>
              </a:lnSpc>
              <a:spcBef>
                <a:spcPts val="0"/>
              </a:spcBef>
              <a:spcAft>
                <a:spcPts val="0"/>
              </a:spcAft>
              <a:buClr>
                <a:schemeClr val="dk2"/>
              </a:buClr>
              <a:buSzPts val="1400"/>
              <a:buChar char="●"/>
            </a:pPr>
            <a:r>
              <a:rPr lang="en">
                <a:solidFill>
                  <a:schemeClr val="dk2"/>
                </a:solidFill>
              </a:rPr>
              <a:t>Campus on profile</a:t>
            </a:r>
            <a:endParaRPr>
              <a:solidFill>
                <a:schemeClr val="dk2"/>
              </a:solidFill>
            </a:endParaRPr>
          </a:p>
          <a:p>
            <a:pPr indent="-317500" lvl="0" marL="457200" rtl="0" algn="l">
              <a:lnSpc>
                <a:spcPct val="150000"/>
              </a:lnSpc>
              <a:spcBef>
                <a:spcPts val="0"/>
              </a:spcBef>
              <a:spcAft>
                <a:spcPts val="0"/>
              </a:spcAft>
              <a:buClr>
                <a:schemeClr val="dk2"/>
              </a:buClr>
              <a:buSzPts val="1400"/>
              <a:buChar char="●"/>
            </a:pPr>
            <a:r>
              <a:rPr lang="en">
                <a:solidFill>
                  <a:schemeClr val="dk2"/>
                </a:solidFill>
              </a:rPr>
              <a:t>Volunteer scheduler</a:t>
            </a:r>
            <a:endParaRPr>
              <a:solidFill>
                <a:schemeClr val="dk2"/>
              </a:solidFill>
            </a:endParaRPr>
          </a:p>
          <a:p>
            <a:pPr indent="-317500" lvl="0" marL="457200" rtl="0" algn="l">
              <a:lnSpc>
                <a:spcPct val="150000"/>
              </a:lnSpc>
              <a:spcBef>
                <a:spcPts val="0"/>
              </a:spcBef>
              <a:spcAft>
                <a:spcPts val="0"/>
              </a:spcAft>
              <a:buClr>
                <a:schemeClr val="dk2"/>
              </a:buClr>
              <a:buSzPts val="1400"/>
              <a:buChar char="●"/>
            </a:pPr>
            <a:r>
              <a:rPr lang="en">
                <a:solidFill>
                  <a:schemeClr val="dk2"/>
                </a:solidFill>
              </a:rPr>
              <a:t>New Grade</a:t>
            </a:r>
            <a:endParaRPr>
              <a:solidFill>
                <a:schemeClr val="dk2"/>
              </a:solidFill>
            </a:endParaRPr>
          </a:p>
          <a:p>
            <a:pPr indent="0" lvl="0" marL="0" rtl="0" algn="l">
              <a:spcBef>
                <a:spcPts val="0"/>
              </a:spcBef>
              <a:spcAft>
                <a:spcPts val="0"/>
              </a:spcAft>
              <a:buNone/>
            </a:pPr>
            <a:r>
              <a:t/>
            </a:r>
            <a:endParaRPr>
              <a:solidFill>
                <a:schemeClr val="dk2"/>
              </a:solidFill>
            </a:endParaRPr>
          </a:p>
        </p:txBody>
      </p:sp>
      <p:sp>
        <p:nvSpPr>
          <p:cNvPr id="772" name="Google Shape;772;p119"/>
          <p:cNvSpPr txBox="1"/>
          <p:nvPr/>
        </p:nvSpPr>
        <p:spPr>
          <a:xfrm>
            <a:off x="605563" y="4461050"/>
            <a:ext cx="1142700" cy="2229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900">
                <a:solidFill>
                  <a:schemeClr val="accent6"/>
                </a:solidFill>
              </a:rPr>
              <a:t>Registration Tiles</a:t>
            </a:r>
            <a:endParaRPr sz="900">
              <a:solidFill>
                <a:schemeClr val="accent6"/>
              </a:solidFill>
            </a:endParaRPr>
          </a:p>
        </p:txBody>
      </p:sp>
      <p:sp>
        <p:nvSpPr>
          <p:cNvPr id="773" name="Google Shape;773;p119"/>
          <p:cNvSpPr txBox="1"/>
          <p:nvPr/>
        </p:nvSpPr>
        <p:spPr>
          <a:xfrm>
            <a:off x="2406613" y="4461050"/>
            <a:ext cx="1142700" cy="2229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900">
                <a:solidFill>
                  <a:schemeClr val="accent6"/>
                </a:solidFill>
              </a:rPr>
              <a:t>Check-Out</a:t>
            </a:r>
            <a:endParaRPr sz="900">
              <a:solidFill>
                <a:schemeClr val="accent6"/>
              </a:solidFill>
            </a:endParaRPr>
          </a:p>
        </p:txBody>
      </p:sp>
      <p:sp>
        <p:nvSpPr>
          <p:cNvPr id="774" name="Google Shape;774;p119"/>
          <p:cNvSpPr txBox="1"/>
          <p:nvPr/>
        </p:nvSpPr>
        <p:spPr>
          <a:xfrm>
            <a:off x="4217338" y="4461050"/>
            <a:ext cx="1142700" cy="2229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900">
                <a:solidFill>
                  <a:schemeClr val="accent6"/>
                </a:solidFill>
              </a:rPr>
              <a:t>Group Chat (beta)</a:t>
            </a:r>
            <a:endParaRPr sz="900">
              <a:solidFill>
                <a:schemeClr val="accent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120"/>
          <p:cNvSpPr txBox="1"/>
          <p:nvPr>
            <p:ph idx="4294967295" type="title"/>
          </p:nvPr>
        </p:nvSpPr>
        <p:spPr>
          <a:xfrm>
            <a:off x="588450" y="-2"/>
            <a:ext cx="7886700" cy="5298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Volunteer Scheduler</a:t>
            </a:r>
            <a:endParaRPr b="0" sz="2700">
              <a:solidFill>
                <a:schemeClr val="accent1"/>
              </a:solidFill>
              <a:latin typeface="Montserrat"/>
              <a:ea typeface="Montserrat"/>
              <a:cs typeface="Montserrat"/>
              <a:sym typeface="Montserrat"/>
            </a:endParaRPr>
          </a:p>
        </p:txBody>
      </p:sp>
      <p:grpSp>
        <p:nvGrpSpPr>
          <p:cNvPr id="781" name="Google Shape;781;p120"/>
          <p:cNvGrpSpPr/>
          <p:nvPr/>
        </p:nvGrpSpPr>
        <p:grpSpPr>
          <a:xfrm>
            <a:off x="299708" y="667512"/>
            <a:ext cx="8311793" cy="4475980"/>
            <a:chOff x="588450" y="527925"/>
            <a:chExt cx="7886700" cy="4062425"/>
          </a:xfrm>
        </p:grpSpPr>
        <p:pic>
          <p:nvPicPr>
            <p:cNvPr id="782" name="Google Shape;782;p120"/>
            <p:cNvPicPr preferRelativeResize="0"/>
            <p:nvPr/>
          </p:nvPicPr>
          <p:blipFill rotWithShape="1">
            <a:blip r:embed="rId3">
              <a:alphaModFix/>
            </a:blip>
            <a:srcRect b="0" l="4305" r="4660" t="0"/>
            <a:stretch/>
          </p:blipFill>
          <p:spPr>
            <a:xfrm>
              <a:off x="1472650" y="754275"/>
              <a:ext cx="6134352" cy="3203926"/>
            </a:xfrm>
            <a:prstGeom prst="rect">
              <a:avLst/>
            </a:prstGeom>
            <a:noFill/>
            <a:ln>
              <a:noFill/>
            </a:ln>
          </p:spPr>
        </p:pic>
        <p:pic>
          <p:nvPicPr>
            <p:cNvPr id="783" name="Google Shape;783;p120"/>
            <p:cNvPicPr preferRelativeResize="0"/>
            <p:nvPr/>
          </p:nvPicPr>
          <p:blipFill rotWithShape="1">
            <a:blip r:embed="rId4">
              <a:alphaModFix/>
            </a:blip>
            <a:srcRect b="0" l="2692" r="1842" t="9090"/>
            <a:stretch/>
          </p:blipFill>
          <p:spPr>
            <a:xfrm>
              <a:off x="588450" y="527925"/>
              <a:ext cx="7886700" cy="4062425"/>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121"/>
          <p:cNvSpPr txBox="1"/>
          <p:nvPr>
            <p:ph idx="4294967295" type="title"/>
          </p:nvPr>
        </p:nvSpPr>
        <p:spPr>
          <a:xfrm>
            <a:off x="628650" y="-2"/>
            <a:ext cx="7886700" cy="5298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Check-Out</a:t>
            </a:r>
            <a:endParaRPr b="0" sz="2700">
              <a:solidFill>
                <a:schemeClr val="accent1"/>
              </a:solidFill>
              <a:latin typeface="Montserrat"/>
              <a:ea typeface="Montserrat"/>
              <a:cs typeface="Montserrat"/>
              <a:sym typeface="Montserrat"/>
            </a:endParaRPr>
          </a:p>
        </p:txBody>
      </p:sp>
      <p:pic>
        <p:nvPicPr>
          <p:cNvPr id="790" name="Google Shape;790;p121"/>
          <p:cNvPicPr preferRelativeResize="0"/>
          <p:nvPr/>
        </p:nvPicPr>
        <p:blipFill>
          <a:blip r:embed="rId3">
            <a:alphaModFix/>
          </a:blip>
          <a:stretch>
            <a:fillRect/>
          </a:stretch>
        </p:blipFill>
        <p:spPr>
          <a:xfrm>
            <a:off x="1776500" y="3229400"/>
            <a:ext cx="5591000" cy="816675"/>
          </a:xfrm>
          <a:prstGeom prst="rect">
            <a:avLst/>
          </a:prstGeom>
          <a:noFill/>
          <a:ln>
            <a:noFill/>
          </a:ln>
        </p:spPr>
      </p:pic>
      <p:pic>
        <p:nvPicPr>
          <p:cNvPr id="791" name="Google Shape;791;p121"/>
          <p:cNvPicPr preferRelativeResize="0"/>
          <p:nvPr/>
        </p:nvPicPr>
        <p:blipFill rotWithShape="1">
          <a:blip r:embed="rId4">
            <a:alphaModFix/>
          </a:blip>
          <a:srcRect b="5041" l="1468" r="1254" t="6203"/>
          <a:stretch/>
        </p:blipFill>
        <p:spPr>
          <a:xfrm>
            <a:off x="2185150" y="1248675"/>
            <a:ext cx="4773700" cy="14189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122"/>
          <p:cNvSpPr txBox="1"/>
          <p:nvPr>
            <p:ph idx="4294967295" type="title"/>
          </p:nvPr>
        </p:nvSpPr>
        <p:spPr>
          <a:xfrm>
            <a:off x="628650" y="-2"/>
            <a:ext cx="7886700" cy="5298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One Page Forms</a:t>
            </a:r>
            <a:endParaRPr b="0" sz="2700">
              <a:solidFill>
                <a:schemeClr val="accent1"/>
              </a:solidFill>
              <a:latin typeface="Montserrat"/>
              <a:ea typeface="Montserrat"/>
              <a:cs typeface="Montserrat"/>
              <a:sym typeface="Montserrat"/>
            </a:endParaRPr>
          </a:p>
        </p:txBody>
      </p:sp>
      <p:grpSp>
        <p:nvGrpSpPr>
          <p:cNvPr id="798" name="Google Shape;798;p122"/>
          <p:cNvGrpSpPr/>
          <p:nvPr/>
        </p:nvGrpSpPr>
        <p:grpSpPr>
          <a:xfrm>
            <a:off x="2022388" y="689625"/>
            <a:ext cx="5099224" cy="4140527"/>
            <a:chOff x="2022388" y="689625"/>
            <a:chExt cx="5099224" cy="4140527"/>
          </a:xfrm>
        </p:grpSpPr>
        <p:pic>
          <p:nvPicPr>
            <p:cNvPr id="799" name="Google Shape;799;p122"/>
            <p:cNvPicPr preferRelativeResize="0"/>
            <p:nvPr/>
          </p:nvPicPr>
          <p:blipFill rotWithShape="1">
            <a:blip r:embed="rId3">
              <a:alphaModFix/>
            </a:blip>
            <a:srcRect b="62254" l="0" r="0" t="0"/>
            <a:stretch/>
          </p:blipFill>
          <p:spPr>
            <a:xfrm>
              <a:off x="2022388" y="689625"/>
              <a:ext cx="5099224" cy="1687975"/>
            </a:xfrm>
            <a:prstGeom prst="rect">
              <a:avLst/>
            </a:prstGeom>
            <a:noFill/>
            <a:ln>
              <a:noFill/>
            </a:ln>
          </p:spPr>
        </p:pic>
        <p:pic>
          <p:nvPicPr>
            <p:cNvPr id="800" name="Google Shape;800;p122"/>
            <p:cNvPicPr preferRelativeResize="0"/>
            <p:nvPr/>
          </p:nvPicPr>
          <p:blipFill rotWithShape="1">
            <a:blip r:embed="rId3">
              <a:alphaModFix/>
            </a:blip>
            <a:srcRect b="0" l="0" r="0" t="45157"/>
            <a:stretch/>
          </p:blipFill>
          <p:spPr>
            <a:xfrm>
              <a:off x="2022388" y="2377599"/>
              <a:ext cx="5099224" cy="2452553"/>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87"/>
          <p:cNvSpPr/>
          <p:nvPr/>
        </p:nvSpPr>
        <p:spPr>
          <a:xfrm>
            <a:off x="2351598" y="0"/>
            <a:ext cx="7431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Esteban"/>
              <a:ea typeface="Esteban"/>
              <a:cs typeface="Esteban"/>
              <a:sym typeface="Esteban"/>
            </a:endParaRPr>
          </a:p>
        </p:txBody>
      </p:sp>
      <p:pic>
        <p:nvPicPr>
          <p:cNvPr id="473" name="Google Shape;473;p87"/>
          <p:cNvPicPr preferRelativeResize="0"/>
          <p:nvPr/>
        </p:nvPicPr>
        <p:blipFill rotWithShape="1">
          <a:blip r:embed="rId3">
            <a:alphaModFix/>
          </a:blip>
          <a:srcRect b="0" l="0" r="0" t="0"/>
          <a:stretch/>
        </p:blipFill>
        <p:spPr>
          <a:xfrm>
            <a:off x="2495903" y="2370975"/>
            <a:ext cx="417796" cy="401534"/>
          </a:xfrm>
          <a:prstGeom prst="rect">
            <a:avLst/>
          </a:prstGeom>
          <a:noFill/>
          <a:ln>
            <a:noFill/>
          </a:ln>
        </p:spPr>
      </p:pic>
      <p:sp>
        <p:nvSpPr>
          <p:cNvPr id="474" name="Google Shape;474;p87"/>
          <p:cNvSpPr txBox="1"/>
          <p:nvPr>
            <p:ph idx="4294967295" type="title"/>
          </p:nvPr>
        </p:nvSpPr>
        <p:spPr>
          <a:xfrm>
            <a:off x="3751781" y="747094"/>
            <a:ext cx="5117100" cy="1216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0" lang="en" sz="2700">
                <a:solidFill>
                  <a:schemeClr val="accent1"/>
                </a:solidFill>
                <a:latin typeface="Montserrat"/>
                <a:ea typeface="Montserrat"/>
                <a:cs typeface="Montserrat"/>
                <a:sym typeface="Montserrat"/>
              </a:rPr>
              <a:t>Agenda</a:t>
            </a:r>
            <a:endParaRPr b="0" sz="2700">
              <a:solidFill>
                <a:schemeClr val="accent1"/>
              </a:solidFill>
              <a:latin typeface="Montserrat"/>
              <a:ea typeface="Montserrat"/>
              <a:cs typeface="Montserrat"/>
              <a:sym typeface="Montserrat"/>
            </a:endParaRPr>
          </a:p>
        </p:txBody>
      </p:sp>
      <p:pic>
        <p:nvPicPr>
          <p:cNvPr id="475" name="Google Shape;475;p87"/>
          <p:cNvPicPr preferRelativeResize="0"/>
          <p:nvPr/>
        </p:nvPicPr>
        <p:blipFill rotWithShape="1">
          <a:blip r:embed="rId4">
            <a:alphaModFix/>
          </a:blip>
          <a:srcRect b="0" l="0" r="26836" t="0"/>
          <a:stretch/>
        </p:blipFill>
        <p:spPr>
          <a:xfrm>
            <a:off x="-517669" y="-57629"/>
            <a:ext cx="2869276" cy="5222662"/>
          </a:xfrm>
          <a:prstGeom prst="rect">
            <a:avLst/>
          </a:prstGeom>
          <a:noFill/>
          <a:ln>
            <a:noFill/>
          </a:ln>
        </p:spPr>
      </p:pic>
      <p:sp>
        <p:nvSpPr>
          <p:cNvPr id="476" name="Google Shape;476;p87"/>
          <p:cNvSpPr txBox="1"/>
          <p:nvPr/>
        </p:nvSpPr>
        <p:spPr>
          <a:xfrm>
            <a:off x="3751773" y="1736975"/>
            <a:ext cx="4807800" cy="2208600"/>
          </a:xfrm>
          <a:prstGeom prst="rect">
            <a:avLst/>
          </a:prstGeom>
          <a:noFill/>
          <a:ln>
            <a:noFill/>
          </a:ln>
        </p:spPr>
        <p:txBody>
          <a:bodyPr anchorCtr="0" anchor="t" bIns="68575" lIns="68575" spcFirstLastPara="1" rIns="68575" wrap="square" tIns="68575">
            <a:noAutofit/>
          </a:bodyPr>
          <a:lstStyle/>
          <a:p>
            <a:pPr indent="-254000" lvl="0" marL="342900" rtl="0" algn="l">
              <a:spcBef>
                <a:spcPts val="0"/>
              </a:spcBef>
              <a:spcAft>
                <a:spcPts val="0"/>
              </a:spcAft>
              <a:buClr>
                <a:schemeClr val="accent6"/>
              </a:buClr>
              <a:buSzPts val="1400"/>
              <a:buFont typeface="Montserrat"/>
              <a:buChar char="●"/>
            </a:pPr>
            <a:r>
              <a:rPr lang="en">
                <a:solidFill>
                  <a:schemeClr val="accent6"/>
                </a:solidFill>
                <a:latin typeface="Montserrat"/>
                <a:ea typeface="Montserrat"/>
                <a:cs typeface="Montserrat"/>
                <a:sym typeface="Montserrat"/>
              </a:rPr>
              <a:t>Web </a:t>
            </a:r>
            <a:endParaRPr>
              <a:solidFill>
                <a:schemeClr val="accent6"/>
              </a:solidFill>
              <a:latin typeface="Montserrat"/>
              <a:ea typeface="Montserrat"/>
              <a:cs typeface="Montserrat"/>
              <a:sym typeface="Montserrat"/>
            </a:endParaRPr>
          </a:p>
          <a:p>
            <a:pPr indent="0" lvl="0" marL="342900" rtl="0" algn="l">
              <a:spcBef>
                <a:spcPts val="0"/>
              </a:spcBef>
              <a:spcAft>
                <a:spcPts val="0"/>
              </a:spcAft>
              <a:buNone/>
            </a:pPr>
            <a:r>
              <a:t/>
            </a:r>
            <a:endParaRPr>
              <a:solidFill>
                <a:schemeClr val="accent6"/>
              </a:solidFill>
              <a:latin typeface="Montserrat"/>
              <a:ea typeface="Montserrat"/>
              <a:cs typeface="Montserrat"/>
              <a:sym typeface="Montserrat"/>
            </a:endParaRPr>
          </a:p>
          <a:p>
            <a:pPr indent="-254000" lvl="0" marL="342900" rtl="0" algn="l">
              <a:spcBef>
                <a:spcPts val="0"/>
              </a:spcBef>
              <a:spcAft>
                <a:spcPts val="0"/>
              </a:spcAft>
              <a:buClr>
                <a:schemeClr val="accent6"/>
              </a:buClr>
              <a:buSzPts val="1400"/>
              <a:buFont typeface="Montserrat"/>
              <a:buChar char="●"/>
            </a:pPr>
            <a:r>
              <a:rPr lang="en">
                <a:solidFill>
                  <a:schemeClr val="accent6"/>
                </a:solidFill>
                <a:latin typeface="Montserrat"/>
                <a:ea typeface="Montserrat"/>
                <a:cs typeface="Montserrat"/>
                <a:sym typeface="Montserrat"/>
              </a:rPr>
              <a:t>Mobile</a:t>
            </a:r>
            <a:endParaRPr sz="1400">
              <a:solidFill>
                <a:schemeClr val="accent6"/>
              </a:solidFill>
              <a:latin typeface="Montserrat"/>
              <a:ea typeface="Montserrat"/>
              <a:cs typeface="Montserrat"/>
              <a:sym typeface="Montserrat"/>
            </a:endParaRPr>
          </a:p>
          <a:p>
            <a:pPr indent="0" lvl="0" marL="342900" rtl="0" algn="l">
              <a:spcBef>
                <a:spcPts val="0"/>
              </a:spcBef>
              <a:spcAft>
                <a:spcPts val="0"/>
              </a:spcAft>
              <a:buNone/>
            </a:pPr>
            <a:r>
              <a:t/>
            </a:r>
            <a:endParaRPr sz="1400">
              <a:solidFill>
                <a:schemeClr val="accent6"/>
              </a:solidFill>
              <a:latin typeface="Montserrat"/>
              <a:ea typeface="Montserrat"/>
              <a:cs typeface="Montserrat"/>
              <a:sym typeface="Montserrat"/>
            </a:endParaRPr>
          </a:p>
          <a:p>
            <a:pPr indent="-254000" lvl="0" marL="342900" rtl="0" algn="l">
              <a:spcBef>
                <a:spcPts val="0"/>
              </a:spcBef>
              <a:spcAft>
                <a:spcPts val="0"/>
              </a:spcAft>
              <a:buClr>
                <a:schemeClr val="accent6"/>
              </a:buClr>
              <a:buSzPts val="1400"/>
              <a:buFont typeface="Montserrat"/>
              <a:buChar char="●"/>
            </a:pPr>
            <a:r>
              <a:rPr lang="en">
                <a:solidFill>
                  <a:schemeClr val="accent6"/>
                </a:solidFill>
                <a:latin typeface="Montserrat"/>
                <a:ea typeface="Montserrat"/>
                <a:cs typeface="Montserrat"/>
                <a:sym typeface="Montserrat"/>
              </a:rPr>
              <a:t>Future Updates </a:t>
            </a:r>
            <a:endParaRPr sz="1400">
              <a:solidFill>
                <a:schemeClr val="accent6"/>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123"/>
          <p:cNvSpPr txBox="1"/>
          <p:nvPr>
            <p:ph idx="4294967295" type="title"/>
          </p:nvPr>
        </p:nvSpPr>
        <p:spPr>
          <a:xfrm>
            <a:off x="588450" y="-2"/>
            <a:ext cx="7886700" cy="5298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Sites</a:t>
            </a:r>
            <a:endParaRPr b="0" sz="2700">
              <a:solidFill>
                <a:schemeClr val="accent1"/>
              </a:solidFill>
              <a:latin typeface="Montserrat"/>
              <a:ea typeface="Montserrat"/>
              <a:cs typeface="Montserrat"/>
              <a:sym typeface="Montserrat"/>
            </a:endParaRPr>
          </a:p>
        </p:txBody>
      </p:sp>
      <p:pic>
        <p:nvPicPr>
          <p:cNvPr id="807" name="Google Shape;807;p123"/>
          <p:cNvPicPr preferRelativeResize="0"/>
          <p:nvPr/>
        </p:nvPicPr>
        <p:blipFill rotWithShape="1">
          <a:blip r:embed="rId3">
            <a:alphaModFix/>
          </a:blip>
          <a:srcRect b="11229" l="0" r="0" t="9184"/>
          <a:stretch/>
        </p:blipFill>
        <p:spPr>
          <a:xfrm>
            <a:off x="1947900" y="682200"/>
            <a:ext cx="5249201" cy="3429099"/>
          </a:xfrm>
          <a:prstGeom prst="rect">
            <a:avLst/>
          </a:prstGeom>
          <a:noFill/>
          <a:ln>
            <a:noFill/>
          </a:ln>
        </p:spPr>
      </p:pic>
      <p:pic>
        <p:nvPicPr>
          <p:cNvPr id="808" name="Google Shape;808;p123"/>
          <p:cNvPicPr preferRelativeResize="0"/>
          <p:nvPr/>
        </p:nvPicPr>
        <p:blipFill rotWithShape="1">
          <a:blip r:embed="rId4">
            <a:alphaModFix/>
          </a:blip>
          <a:srcRect b="4353" l="0" r="0" t="8409"/>
          <a:stretch/>
        </p:blipFill>
        <p:spPr>
          <a:xfrm>
            <a:off x="1012900" y="529788"/>
            <a:ext cx="7050527" cy="39131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124"/>
          <p:cNvSpPr txBox="1"/>
          <p:nvPr>
            <p:ph idx="4294967295" type="title"/>
          </p:nvPr>
        </p:nvSpPr>
        <p:spPr>
          <a:xfrm>
            <a:off x="628650" y="188974"/>
            <a:ext cx="7886700" cy="5928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Future - In Development</a:t>
            </a:r>
            <a:endParaRPr b="0" sz="2700">
              <a:solidFill>
                <a:schemeClr val="accent1"/>
              </a:solidFill>
              <a:latin typeface="Montserrat"/>
              <a:ea typeface="Montserrat"/>
              <a:cs typeface="Montserrat"/>
              <a:sym typeface="Montserrat"/>
            </a:endParaRPr>
          </a:p>
        </p:txBody>
      </p:sp>
      <p:sp>
        <p:nvSpPr>
          <p:cNvPr id="815" name="Google Shape;815;p124"/>
          <p:cNvSpPr txBox="1"/>
          <p:nvPr/>
        </p:nvSpPr>
        <p:spPr>
          <a:xfrm>
            <a:off x="1827750" y="1500300"/>
            <a:ext cx="5246700" cy="2124000"/>
          </a:xfrm>
          <a:prstGeom prst="rect">
            <a:avLst/>
          </a:prstGeom>
          <a:noFill/>
          <a:ln>
            <a:noFill/>
          </a:ln>
        </p:spPr>
        <p:txBody>
          <a:bodyPr anchorCtr="0" anchor="t" bIns="91425" lIns="91425" spcFirstLastPara="1" rIns="91425" wrap="square" tIns="91425">
            <a:spAutoFit/>
          </a:bodyPr>
          <a:lstStyle/>
          <a:p>
            <a:pPr indent="-342900" lvl="0" marL="457200" rtl="0" algn="l">
              <a:lnSpc>
                <a:spcPct val="200000"/>
              </a:lnSpc>
              <a:spcBef>
                <a:spcPts val="1800"/>
              </a:spcBef>
              <a:spcAft>
                <a:spcPts val="0"/>
              </a:spcAft>
              <a:buClr>
                <a:srgbClr val="2D5C88"/>
              </a:buClr>
              <a:buSzPts val="1800"/>
              <a:buChar char="●"/>
            </a:pPr>
            <a:r>
              <a:rPr lang="en" sz="1800">
                <a:solidFill>
                  <a:srgbClr val="2D5C88"/>
                </a:solidFill>
              </a:rPr>
              <a:t>Status Flags &amp; Engagement Scores</a:t>
            </a:r>
            <a:endParaRPr sz="1800">
              <a:solidFill>
                <a:srgbClr val="2D5C88"/>
              </a:solidFill>
            </a:endParaRPr>
          </a:p>
          <a:p>
            <a:pPr indent="-342900" lvl="0" marL="457200" rtl="0" algn="l">
              <a:lnSpc>
                <a:spcPct val="200000"/>
              </a:lnSpc>
              <a:spcBef>
                <a:spcPts val="0"/>
              </a:spcBef>
              <a:spcAft>
                <a:spcPts val="0"/>
              </a:spcAft>
              <a:buClr>
                <a:srgbClr val="2D5C88"/>
              </a:buClr>
              <a:buSzPts val="1800"/>
              <a:buChar char="●"/>
            </a:pPr>
            <a:r>
              <a:rPr lang="en" sz="1800">
                <a:solidFill>
                  <a:srgbClr val="2D5C88"/>
                </a:solidFill>
              </a:rPr>
              <a:t>Ministry Safe Integration</a:t>
            </a:r>
            <a:endParaRPr sz="1800">
              <a:solidFill>
                <a:srgbClr val="2D5C88"/>
              </a:solidFill>
            </a:endParaRPr>
          </a:p>
          <a:p>
            <a:pPr indent="-342900" lvl="0" marL="457200" rtl="0" algn="l">
              <a:lnSpc>
                <a:spcPct val="200000"/>
              </a:lnSpc>
              <a:spcBef>
                <a:spcPts val="0"/>
              </a:spcBef>
              <a:spcAft>
                <a:spcPts val="0"/>
              </a:spcAft>
              <a:buClr>
                <a:srgbClr val="2D5C88"/>
              </a:buClr>
              <a:buSzPts val="1800"/>
              <a:buChar char="●"/>
            </a:pPr>
            <a:r>
              <a:rPr lang="en" sz="1800">
                <a:solidFill>
                  <a:srgbClr val="2D5C88"/>
                </a:solidFill>
              </a:rPr>
              <a:t>Process Builder &amp; Automations</a:t>
            </a:r>
            <a:endParaRPr sz="1800">
              <a:solidFill>
                <a:srgbClr val="2D5C88"/>
              </a:solidFill>
            </a:endParaRPr>
          </a:p>
          <a:p>
            <a:pPr indent="-342900" lvl="0" marL="457200" rtl="0" algn="l">
              <a:lnSpc>
                <a:spcPct val="200000"/>
              </a:lnSpc>
              <a:spcBef>
                <a:spcPts val="0"/>
              </a:spcBef>
              <a:spcAft>
                <a:spcPts val="0"/>
              </a:spcAft>
              <a:buClr>
                <a:srgbClr val="2D5C88"/>
              </a:buClr>
              <a:buSzPts val="1800"/>
              <a:buChar char="●"/>
            </a:pPr>
            <a:r>
              <a:rPr lang="en" sz="1800">
                <a:solidFill>
                  <a:srgbClr val="2D5C88"/>
                </a:solidFill>
              </a:rPr>
              <a:t>more…</a:t>
            </a:r>
            <a:endParaRPr sz="1800">
              <a:solidFill>
                <a:srgbClr val="2D5C88"/>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0" name="Shape 820"/>
        <p:cNvGrpSpPr/>
        <p:nvPr/>
      </p:nvGrpSpPr>
      <p:grpSpPr>
        <a:xfrm>
          <a:off x="0" y="0"/>
          <a:ext cx="0" cy="0"/>
          <a:chOff x="0" y="0"/>
          <a:chExt cx="0" cy="0"/>
        </a:xfrm>
      </p:grpSpPr>
      <p:sp>
        <p:nvSpPr>
          <p:cNvPr id="821" name="Google Shape;821;p125"/>
          <p:cNvSpPr txBox="1"/>
          <p:nvPr/>
        </p:nvSpPr>
        <p:spPr>
          <a:xfrm>
            <a:off x="845484" y="4746498"/>
            <a:ext cx="7453200" cy="254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Montserrat"/>
                <a:ea typeface="Montserrat"/>
                <a:cs typeface="Montserrat"/>
                <a:sym typeface="Montserrat"/>
              </a:rPr>
              <a:t>touchpointsoftware.com • 1-888-788-6348</a:t>
            </a:r>
            <a:endParaRPr b="0" i="0" sz="1200" u="none" cap="none" strike="noStrike">
              <a:solidFill>
                <a:schemeClr val="lt1"/>
              </a:solidFill>
              <a:latin typeface="Montserrat"/>
              <a:ea typeface="Montserrat"/>
              <a:cs typeface="Montserrat"/>
              <a:sym typeface="Montserrat"/>
            </a:endParaRPr>
          </a:p>
        </p:txBody>
      </p:sp>
      <p:pic>
        <p:nvPicPr>
          <p:cNvPr id="822" name="Google Shape;822;p125"/>
          <p:cNvPicPr preferRelativeResize="0"/>
          <p:nvPr/>
        </p:nvPicPr>
        <p:blipFill rotWithShape="1">
          <a:blip r:embed="rId4">
            <a:alphaModFix/>
          </a:blip>
          <a:srcRect b="0" l="0" r="73467" t="0"/>
          <a:stretch/>
        </p:blipFill>
        <p:spPr>
          <a:xfrm>
            <a:off x="4178222" y="1833674"/>
            <a:ext cx="782432" cy="75197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88"/>
          <p:cNvSpPr txBox="1"/>
          <p:nvPr>
            <p:ph idx="4294967295" type="subTitle"/>
          </p:nvPr>
        </p:nvSpPr>
        <p:spPr>
          <a:xfrm>
            <a:off x="705000" y="4678200"/>
            <a:ext cx="7734000" cy="4653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sz="2400">
                <a:solidFill>
                  <a:srgbClr val="009DF1"/>
                </a:solidFill>
                <a:uFill>
                  <a:noFill/>
                </a:uFill>
                <a:latin typeface="Arial"/>
                <a:ea typeface="Arial"/>
                <a:cs typeface="Arial"/>
                <a:sym typeface="Arial"/>
                <a:hlinkClick r:id="rId3">
                  <a:extLst>
                    <a:ext uri="{A12FA001-AC4F-418D-AE19-62706E023703}">
                      <ahyp:hlinkClr val="tx"/>
                    </a:ext>
                  </a:extLst>
                </a:hlinkClick>
              </a:rPr>
              <a:t>https://www.touchpointsoftware.com/subscribe-to-blog</a:t>
            </a:r>
            <a:endParaRPr sz="2400">
              <a:solidFill>
                <a:srgbClr val="009DF1"/>
              </a:solidFill>
              <a:latin typeface="Arial"/>
              <a:ea typeface="Arial"/>
              <a:cs typeface="Arial"/>
              <a:sym typeface="Arial"/>
            </a:endParaRPr>
          </a:p>
        </p:txBody>
      </p:sp>
      <p:pic>
        <p:nvPicPr>
          <p:cNvPr id="482" name="Google Shape;482;p88"/>
          <p:cNvPicPr preferRelativeResize="0"/>
          <p:nvPr/>
        </p:nvPicPr>
        <p:blipFill>
          <a:blip r:embed="rId4">
            <a:alphaModFix/>
          </a:blip>
          <a:stretch>
            <a:fillRect/>
          </a:stretch>
        </p:blipFill>
        <p:spPr>
          <a:xfrm>
            <a:off x="277125" y="1278624"/>
            <a:ext cx="3765266" cy="2586252"/>
          </a:xfrm>
          <a:prstGeom prst="rect">
            <a:avLst/>
          </a:prstGeom>
          <a:noFill/>
          <a:ln>
            <a:noFill/>
          </a:ln>
          <a:effectLst>
            <a:outerShdw blurRad="57150" rotWithShape="0" algn="bl" dir="5400000" dist="47625">
              <a:srgbClr val="000000">
                <a:alpha val="50000"/>
              </a:srgbClr>
            </a:outerShdw>
          </a:effectLst>
        </p:spPr>
      </p:pic>
      <p:pic>
        <p:nvPicPr>
          <p:cNvPr id="483" name="Google Shape;483;p88"/>
          <p:cNvPicPr preferRelativeResize="0"/>
          <p:nvPr/>
        </p:nvPicPr>
        <p:blipFill>
          <a:blip r:embed="rId5">
            <a:alphaModFix/>
          </a:blip>
          <a:stretch>
            <a:fillRect/>
          </a:stretch>
        </p:blipFill>
        <p:spPr>
          <a:xfrm>
            <a:off x="4238853" y="920376"/>
            <a:ext cx="4722821" cy="3302749"/>
          </a:xfrm>
          <a:prstGeom prst="rect">
            <a:avLst/>
          </a:prstGeom>
          <a:noFill/>
          <a:ln>
            <a:noFill/>
          </a:ln>
          <a:effectLst>
            <a:outerShdw blurRad="57150" rotWithShape="0" algn="bl" dir="5400000" dist="47625">
              <a:srgbClr val="000000">
                <a:alpha val="50000"/>
              </a:srgbClr>
            </a:outerShdw>
          </a:effectLst>
        </p:spPr>
      </p:pic>
      <p:sp>
        <p:nvSpPr>
          <p:cNvPr id="484" name="Google Shape;484;p88"/>
          <p:cNvSpPr txBox="1"/>
          <p:nvPr/>
        </p:nvSpPr>
        <p:spPr>
          <a:xfrm>
            <a:off x="0" y="0"/>
            <a:ext cx="9144000" cy="558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2700">
                <a:solidFill>
                  <a:schemeClr val="accent1"/>
                </a:solidFill>
                <a:latin typeface="Montserrat"/>
                <a:ea typeface="Montserrat"/>
                <a:cs typeface="Montserrat"/>
                <a:sym typeface="Montserrat"/>
              </a:rPr>
              <a:t>Subscribe!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89"/>
          <p:cNvSpPr txBox="1"/>
          <p:nvPr>
            <p:ph type="title"/>
          </p:nvPr>
        </p:nvSpPr>
        <p:spPr>
          <a:xfrm>
            <a:off x="4883644" y="2285438"/>
            <a:ext cx="4180200" cy="572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solidFill>
                  <a:schemeClr val="lt1"/>
                </a:solidFill>
              </a:rPr>
              <a:t>Web Features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90"/>
          <p:cNvPicPr preferRelativeResize="0"/>
          <p:nvPr/>
        </p:nvPicPr>
        <p:blipFill rotWithShape="1">
          <a:blip r:embed="rId3">
            <a:alphaModFix/>
          </a:blip>
          <a:srcRect b="10538" l="0" r="17985" t="0"/>
          <a:stretch/>
        </p:blipFill>
        <p:spPr>
          <a:xfrm>
            <a:off x="4709100" y="809100"/>
            <a:ext cx="4434899" cy="3519875"/>
          </a:xfrm>
          <a:prstGeom prst="rect">
            <a:avLst/>
          </a:prstGeom>
          <a:noFill/>
          <a:ln>
            <a:noFill/>
          </a:ln>
        </p:spPr>
      </p:pic>
      <p:sp>
        <p:nvSpPr>
          <p:cNvPr id="497" name="Google Shape;497;p90"/>
          <p:cNvSpPr txBox="1"/>
          <p:nvPr>
            <p:ph idx="4294967295" type="title"/>
          </p:nvPr>
        </p:nvSpPr>
        <p:spPr>
          <a:xfrm>
            <a:off x="628650" y="-5"/>
            <a:ext cx="78867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Tasks &amp; Notes </a:t>
            </a:r>
            <a:endParaRPr b="0" sz="2700">
              <a:solidFill>
                <a:schemeClr val="accent1"/>
              </a:solidFill>
              <a:latin typeface="Montserrat"/>
              <a:ea typeface="Montserrat"/>
              <a:cs typeface="Montserrat"/>
              <a:sym typeface="Montserrat"/>
            </a:endParaRPr>
          </a:p>
        </p:txBody>
      </p:sp>
      <p:pic>
        <p:nvPicPr>
          <p:cNvPr id="498" name="Google Shape;498;p90"/>
          <p:cNvPicPr preferRelativeResize="0"/>
          <p:nvPr/>
        </p:nvPicPr>
        <p:blipFill rotWithShape="1">
          <a:blip r:embed="rId4">
            <a:alphaModFix/>
          </a:blip>
          <a:srcRect b="4877" l="3805" r="24658" t="7233"/>
          <a:stretch/>
        </p:blipFill>
        <p:spPr>
          <a:xfrm>
            <a:off x="3985850" y="555575"/>
            <a:ext cx="5158149" cy="4032348"/>
          </a:xfrm>
          <a:prstGeom prst="rect">
            <a:avLst/>
          </a:prstGeom>
          <a:noFill/>
          <a:ln>
            <a:noFill/>
          </a:ln>
        </p:spPr>
      </p:pic>
      <p:sp>
        <p:nvSpPr>
          <p:cNvPr id="499" name="Google Shape;499;p90"/>
          <p:cNvSpPr txBox="1"/>
          <p:nvPr/>
        </p:nvSpPr>
        <p:spPr>
          <a:xfrm>
            <a:off x="382000" y="1448025"/>
            <a:ext cx="5116800" cy="20163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SzPts val="1400"/>
              <a:buChar char="●"/>
            </a:pPr>
            <a:r>
              <a:rPr lang="en"/>
              <a:t>Customize Email Templates</a:t>
            </a:r>
            <a:endParaRPr/>
          </a:p>
          <a:p>
            <a:pPr indent="-317500" lvl="0" marL="457200" rtl="0" algn="l">
              <a:lnSpc>
                <a:spcPct val="150000"/>
              </a:lnSpc>
              <a:spcBef>
                <a:spcPts val="0"/>
              </a:spcBef>
              <a:spcAft>
                <a:spcPts val="0"/>
              </a:spcAft>
              <a:buSzPts val="1400"/>
              <a:buChar char="●"/>
            </a:pPr>
            <a:r>
              <a:rPr lang="en"/>
              <a:t>Advanced Search</a:t>
            </a:r>
            <a:endParaRPr/>
          </a:p>
          <a:p>
            <a:pPr indent="-317500" lvl="0" marL="457200" rtl="0" algn="l">
              <a:lnSpc>
                <a:spcPct val="150000"/>
              </a:lnSpc>
              <a:spcBef>
                <a:spcPts val="0"/>
              </a:spcBef>
              <a:spcAft>
                <a:spcPts val="0"/>
              </a:spcAft>
              <a:buSzPts val="1400"/>
              <a:buChar char="●"/>
            </a:pPr>
            <a:r>
              <a:rPr lang="en"/>
              <a:t>Load More</a:t>
            </a:r>
            <a:endParaRPr/>
          </a:p>
          <a:p>
            <a:pPr indent="-317500" lvl="0" marL="457200" rtl="0" algn="l">
              <a:lnSpc>
                <a:spcPct val="150000"/>
              </a:lnSpc>
              <a:spcBef>
                <a:spcPts val="0"/>
              </a:spcBef>
              <a:spcAft>
                <a:spcPts val="0"/>
              </a:spcAft>
              <a:buSzPts val="1400"/>
              <a:buChar char="●"/>
            </a:pPr>
            <a:r>
              <a:rPr lang="en"/>
              <a:t>Keyword Extra Questions</a:t>
            </a:r>
            <a:endParaRPr/>
          </a:p>
          <a:p>
            <a:pPr indent="-317500" lvl="0" marL="457200" rtl="0" algn="l">
              <a:lnSpc>
                <a:spcPct val="150000"/>
              </a:lnSpc>
              <a:spcBef>
                <a:spcPts val="0"/>
              </a:spcBef>
              <a:spcAft>
                <a:spcPts val="0"/>
              </a:spcAft>
              <a:buSzPts val="1400"/>
              <a:buChar char="●"/>
            </a:pPr>
            <a:r>
              <a:rPr lang="en"/>
              <a:t>Search Builder Conditions</a:t>
            </a:r>
            <a:endParaRPr/>
          </a:p>
          <a:p>
            <a:pPr indent="-317500" lvl="0" marL="457200" rtl="0" algn="l">
              <a:lnSpc>
                <a:spcPct val="150000"/>
              </a:lnSpc>
              <a:spcBef>
                <a:spcPts val="0"/>
              </a:spcBef>
              <a:spcAft>
                <a:spcPts val="0"/>
              </a:spcAft>
              <a:buSzPts val="1400"/>
              <a:buChar char="●"/>
            </a:pPr>
            <a:r>
              <a:rPr lang="en"/>
              <a:t>More…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p91"/>
          <p:cNvPicPr preferRelativeResize="0"/>
          <p:nvPr/>
        </p:nvPicPr>
        <p:blipFill rotWithShape="1">
          <a:blip r:embed="rId3">
            <a:alphaModFix/>
          </a:blip>
          <a:srcRect b="0" l="0" r="4607" t="0"/>
          <a:stretch/>
        </p:blipFill>
        <p:spPr>
          <a:xfrm>
            <a:off x="4715292" y="816642"/>
            <a:ext cx="4848526" cy="3391675"/>
          </a:xfrm>
          <a:prstGeom prst="rect">
            <a:avLst/>
          </a:prstGeom>
          <a:noFill/>
          <a:ln>
            <a:noFill/>
          </a:ln>
        </p:spPr>
      </p:pic>
      <p:pic>
        <p:nvPicPr>
          <p:cNvPr id="506" name="Google Shape;506;p91"/>
          <p:cNvPicPr preferRelativeResize="0"/>
          <p:nvPr/>
        </p:nvPicPr>
        <p:blipFill rotWithShape="1">
          <a:blip r:embed="rId4">
            <a:alphaModFix/>
          </a:blip>
          <a:srcRect b="4877" l="3805" r="24658" t="7233"/>
          <a:stretch/>
        </p:blipFill>
        <p:spPr>
          <a:xfrm>
            <a:off x="3985850" y="555575"/>
            <a:ext cx="5158149" cy="4032348"/>
          </a:xfrm>
          <a:prstGeom prst="rect">
            <a:avLst/>
          </a:prstGeom>
          <a:noFill/>
          <a:ln>
            <a:noFill/>
          </a:ln>
        </p:spPr>
      </p:pic>
      <p:sp>
        <p:nvSpPr>
          <p:cNvPr id="507" name="Google Shape;507;p91"/>
          <p:cNvSpPr txBox="1"/>
          <p:nvPr>
            <p:ph idx="4294967295" type="title"/>
          </p:nvPr>
        </p:nvSpPr>
        <p:spPr>
          <a:xfrm>
            <a:off x="628650" y="-5"/>
            <a:ext cx="78867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SMS Updates</a:t>
            </a:r>
            <a:endParaRPr b="0" sz="2700">
              <a:solidFill>
                <a:schemeClr val="accent1"/>
              </a:solidFill>
              <a:latin typeface="Montserrat"/>
              <a:ea typeface="Montserrat"/>
              <a:cs typeface="Montserrat"/>
              <a:sym typeface="Montserrat"/>
            </a:endParaRPr>
          </a:p>
        </p:txBody>
      </p:sp>
      <p:pic>
        <p:nvPicPr>
          <p:cNvPr id="508" name="Google Shape;508;p91"/>
          <p:cNvPicPr preferRelativeResize="0"/>
          <p:nvPr/>
        </p:nvPicPr>
        <p:blipFill rotWithShape="1">
          <a:blip r:embed="rId5">
            <a:alphaModFix/>
          </a:blip>
          <a:srcRect b="0" l="0" r="0" t="0"/>
          <a:stretch/>
        </p:blipFill>
        <p:spPr>
          <a:xfrm>
            <a:off x="892150" y="3573337"/>
            <a:ext cx="1759400" cy="3809675"/>
          </a:xfrm>
          <a:prstGeom prst="rect">
            <a:avLst/>
          </a:prstGeom>
          <a:noFill/>
          <a:ln>
            <a:noFill/>
          </a:ln>
        </p:spPr>
      </p:pic>
      <p:pic>
        <p:nvPicPr>
          <p:cNvPr id="509" name="Google Shape;509;p91"/>
          <p:cNvPicPr preferRelativeResize="0"/>
          <p:nvPr/>
        </p:nvPicPr>
        <p:blipFill>
          <a:blip r:embed="rId6">
            <a:alphaModFix/>
          </a:blip>
          <a:stretch>
            <a:fillRect/>
          </a:stretch>
        </p:blipFill>
        <p:spPr>
          <a:xfrm>
            <a:off x="545556" y="3467466"/>
            <a:ext cx="2587443" cy="4362694"/>
          </a:xfrm>
          <a:prstGeom prst="rect">
            <a:avLst/>
          </a:prstGeom>
          <a:noFill/>
          <a:ln>
            <a:noFill/>
          </a:ln>
        </p:spPr>
      </p:pic>
      <p:pic>
        <p:nvPicPr>
          <p:cNvPr id="510" name="Google Shape;510;p91"/>
          <p:cNvPicPr preferRelativeResize="0"/>
          <p:nvPr/>
        </p:nvPicPr>
        <p:blipFill>
          <a:blip r:embed="rId7">
            <a:alphaModFix/>
          </a:blip>
          <a:stretch>
            <a:fillRect/>
          </a:stretch>
        </p:blipFill>
        <p:spPr>
          <a:xfrm>
            <a:off x="584574" y="1682362"/>
            <a:ext cx="1830851" cy="1231000"/>
          </a:xfrm>
          <a:prstGeom prst="rect">
            <a:avLst/>
          </a:prstGeom>
          <a:noFill/>
          <a:ln>
            <a:noFill/>
          </a:ln>
        </p:spPr>
      </p:pic>
      <p:sp>
        <p:nvSpPr>
          <p:cNvPr id="511" name="Google Shape;511;p91"/>
          <p:cNvSpPr txBox="1"/>
          <p:nvPr/>
        </p:nvSpPr>
        <p:spPr>
          <a:xfrm>
            <a:off x="0" y="1055150"/>
            <a:ext cx="3000000" cy="43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1800">
                <a:solidFill>
                  <a:schemeClr val="accent1"/>
                </a:solidFill>
                <a:latin typeface="Montserrat"/>
                <a:ea typeface="Montserrat"/>
                <a:cs typeface="Montserrat"/>
                <a:sym typeface="Montserrat"/>
              </a:rPr>
              <a:t>New Integration:</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grpSp>
        <p:nvGrpSpPr>
          <p:cNvPr id="517" name="Google Shape;517;p92"/>
          <p:cNvGrpSpPr/>
          <p:nvPr/>
        </p:nvGrpSpPr>
        <p:grpSpPr>
          <a:xfrm>
            <a:off x="2588925" y="282963"/>
            <a:ext cx="6555075" cy="3848176"/>
            <a:chOff x="2588925" y="282963"/>
            <a:chExt cx="6555075" cy="3848176"/>
          </a:xfrm>
        </p:grpSpPr>
        <p:pic>
          <p:nvPicPr>
            <p:cNvPr id="518" name="Google Shape;518;p92"/>
            <p:cNvPicPr preferRelativeResize="0"/>
            <p:nvPr/>
          </p:nvPicPr>
          <p:blipFill rotWithShape="1">
            <a:blip r:embed="rId3">
              <a:alphaModFix/>
            </a:blip>
            <a:srcRect b="2997" l="0" r="0" t="0"/>
            <a:stretch/>
          </p:blipFill>
          <p:spPr>
            <a:xfrm>
              <a:off x="3477925" y="733900"/>
              <a:ext cx="4872326" cy="3054925"/>
            </a:xfrm>
            <a:prstGeom prst="rect">
              <a:avLst/>
            </a:prstGeom>
            <a:noFill/>
            <a:ln>
              <a:noFill/>
            </a:ln>
            <a:effectLst>
              <a:outerShdw blurRad="57150" rotWithShape="0" algn="bl" dir="5400000" dist="19050">
                <a:srgbClr val="000000">
                  <a:alpha val="50000"/>
                </a:srgbClr>
              </a:outerShdw>
            </a:effectLst>
          </p:spPr>
        </p:pic>
        <p:pic>
          <p:nvPicPr>
            <p:cNvPr id="519" name="Google Shape;519;p92"/>
            <p:cNvPicPr preferRelativeResize="0"/>
            <p:nvPr/>
          </p:nvPicPr>
          <p:blipFill>
            <a:blip r:embed="rId4">
              <a:alphaModFix/>
            </a:blip>
            <a:stretch>
              <a:fillRect/>
            </a:stretch>
          </p:blipFill>
          <p:spPr>
            <a:xfrm>
              <a:off x="2588925" y="282963"/>
              <a:ext cx="6555075" cy="3848176"/>
            </a:xfrm>
            <a:prstGeom prst="rect">
              <a:avLst/>
            </a:prstGeom>
            <a:noFill/>
            <a:ln>
              <a:noFill/>
            </a:ln>
            <a:effectLst>
              <a:outerShdw blurRad="57150" rotWithShape="0" algn="bl" dir="5400000" dist="19050">
                <a:srgbClr val="000000">
                  <a:alpha val="50000"/>
                </a:srgbClr>
              </a:outerShdw>
            </a:effectLst>
          </p:spPr>
        </p:pic>
      </p:grpSp>
      <p:sp>
        <p:nvSpPr>
          <p:cNvPr id="520" name="Google Shape;520;p92"/>
          <p:cNvSpPr txBox="1"/>
          <p:nvPr>
            <p:ph idx="4294967295" type="title"/>
          </p:nvPr>
        </p:nvSpPr>
        <p:spPr>
          <a:xfrm>
            <a:off x="0" y="0"/>
            <a:ext cx="9144000" cy="809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0" lang="en" sz="2700">
                <a:solidFill>
                  <a:schemeClr val="accent1"/>
                </a:solidFill>
                <a:latin typeface="Montserrat"/>
                <a:ea typeface="Montserrat"/>
                <a:cs typeface="Montserrat"/>
                <a:sym typeface="Montserrat"/>
              </a:rPr>
              <a:t>Geographic Regions</a:t>
            </a:r>
            <a:endParaRPr b="0" sz="2700">
              <a:solidFill>
                <a:schemeClr val="accent1"/>
              </a:solidFill>
              <a:latin typeface="Montserrat"/>
              <a:ea typeface="Montserrat"/>
              <a:cs typeface="Montserrat"/>
              <a:sym typeface="Montserrat"/>
            </a:endParaRPr>
          </a:p>
        </p:txBody>
      </p:sp>
      <p:pic>
        <p:nvPicPr>
          <p:cNvPr id="521" name="Google Shape;521;p92"/>
          <p:cNvPicPr preferRelativeResize="0"/>
          <p:nvPr/>
        </p:nvPicPr>
        <p:blipFill>
          <a:blip r:embed="rId5">
            <a:alphaModFix/>
          </a:blip>
          <a:stretch>
            <a:fillRect/>
          </a:stretch>
        </p:blipFill>
        <p:spPr>
          <a:xfrm>
            <a:off x="141325" y="2384725"/>
            <a:ext cx="2685400" cy="2549676"/>
          </a:xfrm>
          <a:prstGeom prst="rect">
            <a:avLst/>
          </a:prstGeom>
          <a:noFill/>
          <a:ln>
            <a:noFill/>
          </a:ln>
          <a:effectLst>
            <a:outerShdw blurRad="57150" rotWithShape="0" algn="bl" dir="5400000" dist="19050">
              <a:srgbClr val="000000">
                <a:alpha val="50000"/>
              </a:srgbClr>
            </a:outerShdw>
          </a:effectLst>
        </p:spPr>
      </p:pic>
      <p:cxnSp>
        <p:nvCxnSpPr>
          <p:cNvPr id="522" name="Google Shape;522;p92"/>
          <p:cNvCxnSpPr/>
          <p:nvPr/>
        </p:nvCxnSpPr>
        <p:spPr>
          <a:xfrm flipH="1" rot="10800000">
            <a:off x="1365350" y="2880275"/>
            <a:ext cx="2281800" cy="636000"/>
          </a:xfrm>
          <a:prstGeom prst="straightConnector1">
            <a:avLst/>
          </a:prstGeom>
          <a:noFill/>
          <a:ln cap="flat" cmpd="sng" w="38100">
            <a:solidFill>
              <a:srgbClr val="0000FF"/>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TouchPoint 2021 Training Slides Template">
  <a:themeElements>
    <a:clrScheme name="TP 2019 Brand refresh">
      <a:dk1>
        <a:srgbClr val="24408F"/>
      </a:dk1>
      <a:lt1>
        <a:srgbClr val="FFFFFF"/>
      </a:lt1>
      <a:dk2>
        <a:srgbClr val="5E5E5E"/>
      </a:dk2>
      <a:lt2>
        <a:srgbClr val="DDF5FF"/>
      </a:lt2>
      <a:accent1>
        <a:srgbClr val="009DF1"/>
      </a:accent1>
      <a:accent2>
        <a:srgbClr val="56D882"/>
      </a:accent2>
      <a:accent3>
        <a:srgbClr val="F37748"/>
      </a:accent3>
      <a:accent4>
        <a:srgbClr val="ECC30B"/>
      </a:accent4>
      <a:accent5>
        <a:srgbClr val="A356BF"/>
      </a:accent5>
      <a:accent6>
        <a:srgbClr val="5E5E5E"/>
      </a:accent6>
      <a:hlink>
        <a:srgbClr val="009DF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ursuant Color Theme">
  <a:themeElements>
    <a:clrScheme name="TP 2019 Brand refresh">
      <a:dk1>
        <a:srgbClr val="24408F"/>
      </a:dk1>
      <a:lt1>
        <a:srgbClr val="FFFFFF"/>
      </a:lt1>
      <a:dk2>
        <a:srgbClr val="5E5E5E"/>
      </a:dk2>
      <a:lt2>
        <a:srgbClr val="DDF5FF"/>
      </a:lt2>
      <a:accent1>
        <a:srgbClr val="009DF1"/>
      </a:accent1>
      <a:accent2>
        <a:srgbClr val="56D882"/>
      </a:accent2>
      <a:accent3>
        <a:srgbClr val="F37748"/>
      </a:accent3>
      <a:accent4>
        <a:srgbClr val="ECC30B"/>
      </a:accent4>
      <a:accent5>
        <a:srgbClr val="A356BF"/>
      </a:accent5>
      <a:accent6>
        <a:srgbClr val="5E5E5E"/>
      </a:accent6>
      <a:hlink>
        <a:srgbClr val="009DF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