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729" r:id="rId1"/>
    <p:sldMasterId id="2147483730" r:id="rId2"/>
  </p:sldMasterIdLst>
  <p:notesMasterIdLst>
    <p:notesMasterId r:id="rId29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CB34971-9FD5-4913-999E-647A4A6994BD}">
  <a:tblStyle styleId="{1CB34971-9FD5-4913-999E-647A4A6994BD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53782"/>
  </p:normalViewPr>
  <p:slideViewPr>
    <p:cSldViewPr snapToGrid="0">
      <p:cViewPr varScale="1">
        <p:scale>
          <a:sx n="77" d="100"/>
          <a:sy n="77" d="100"/>
        </p:scale>
        <p:origin x="2640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cbfc8ea86d_0_10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5" name="Google Shape;435;gcbfc8ea86d_0_100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6" name="Google Shape;436;gcbfc8ea86d_0_100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e55e35823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e55e358234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ge55e358234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gb833245b6c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" name="Google Shape;519;gb833245b6c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e55e358234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6" name="Google Shape;526;ge55e358234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ge55e358234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gddc0ffa99f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2" name="Google Shape;532;gddc0ffa99f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00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e0d5b0465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e0d5b0465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ddc0ffa99f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6" name="Google Shape;546;gddc0ffa99f_0_7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gddc0ffa99f_0_7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e613328612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3" name="Google Shape;553;ge613328612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4408F"/>
              </a:buClr>
              <a:buSzPts val="1100"/>
              <a:buFont typeface="Arial"/>
              <a:buNone/>
            </a:pPr>
            <a:endParaRPr sz="1400" dirty="0">
              <a:solidFill>
                <a:srgbClr val="5E5E5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e613328612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0" name="Google Shape;560;ge613328612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ge613328612_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6" name="Google Shape;566;ge613328612_1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4408F"/>
              </a:buClr>
              <a:buSzPts val="1100"/>
              <a:buFont typeface="Arial"/>
              <a:buNone/>
            </a:pPr>
            <a:endParaRPr sz="1400" dirty="0">
              <a:solidFill>
                <a:srgbClr val="5E5E5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e6845f759e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e6845f759e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24408F"/>
              </a:buClr>
              <a:buSzPts val="1100"/>
              <a:buFont typeface="Arial"/>
              <a:buNone/>
            </a:pPr>
            <a:endParaRPr sz="1400" dirty="0">
              <a:solidFill>
                <a:srgbClr val="5E5E5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ce0d6cfe0c_1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6" name="Google Shape;446;gce0d6cfe0c_1_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7" name="Google Shape;447;gce0d6cfe0c_1_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e613328612_1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8" name="Google Shape;578;ge613328612_1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ge613328612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4" name="Google Shape;584;ge613328612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e613328612_1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e613328612_1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gddc0ffa99f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6" name="Google Shape;596;gddc0ffa99f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ge613328612_1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2" name="Google Shape;602;ge613328612_1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e613328612_1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e613328612_1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ce0d6cfe0c_1_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5" name="Google Shape;615;gce0d6cfe0c_1_1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6" name="Google Shape;616;gce0d6cfe0c_1_1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26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ce0d6cfe0c_1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6" name="Google Shape;456;gce0d6cfe0c_1_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7" name="Google Shape;457;gce0d6cfe0c_1_5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gcbfc8ea86d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Google Shape;469;gcbfc8ea86d_0_1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0" name="Google Shape;470;gcbfc8ea86d_0_13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cbfc8ea86d_0_2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cbfc8ea86d_0_2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0" name="Google Shape;480;gcbfc8ea86d_0_2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b842cc3ea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5" name="Google Shape;485;gb842cc3ea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gddc0ffa99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3" name="Google Shape;493;gddc0ffa99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ge613328612_1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1" name="Google Shape;501;ge613328612_1_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ge613328612_1_6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b842cc3eae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b842cc3eae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rgbClr val="009DF1"/>
              </a:buClr>
              <a:buSzPts val="1800"/>
              <a:buFont typeface="Noto Sans Symbols"/>
              <a:buChar char="❖"/>
            </a:pPr>
            <a:endParaRPr sz="1800" dirty="0">
              <a:solidFill>
                <a:srgbClr val="5E5E5E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image placeholder option 2">
  <p:cSld name="1_Title slide with image placeholder option 2">
    <p:bg>
      <p:bgPr>
        <a:solidFill>
          <a:schemeClr val="accen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oogle Shape;9;p2"/>
          <p:cNvPicPr preferRelativeResize="0"/>
          <p:nvPr/>
        </p:nvPicPr>
        <p:blipFill>
          <a:blip r:embed="rId2">
            <a:alphaModFix amt="70000"/>
          </a:blip>
          <a:stretch>
            <a:fillRect/>
          </a:stretch>
        </p:blipFill>
        <p:spPr>
          <a:xfrm>
            <a:off x="-12" y="2"/>
            <a:ext cx="9144015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Google Shape;10;p2"/>
          <p:cNvGrpSpPr/>
          <p:nvPr/>
        </p:nvGrpSpPr>
        <p:grpSpPr>
          <a:xfrm rot="-5400000">
            <a:off x="3363854" y="2488032"/>
            <a:ext cx="1984900" cy="167745"/>
            <a:chOff x="4049089" y="3800628"/>
            <a:chExt cx="3908822" cy="1344111"/>
          </a:xfrm>
        </p:grpSpPr>
        <p:pic>
          <p:nvPicPr>
            <p:cNvPr id="11" name="Google Shape;11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34087" y="3800628"/>
              <a:ext cx="3723823" cy="6344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2" name="Google Shape;12;p2"/>
            <p:cNvCxnSpPr/>
            <p:nvPr/>
          </p:nvCxnSpPr>
          <p:spPr>
            <a:xfrm>
              <a:off x="4049089" y="5144739"/>
              <a:ext cx="36603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13" name="Google Shape;13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4761" y="2210699"/>
            <a:ext cx="2551578" cy="72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4;p2"/>
          <p:cNvSpPr txBox="1">
            <a:spLocks noGrp="1"/>
          </p:cNvSpPr>
          <p:nvPr>
            <p:ph type="title"/>
          </p:nvPr>
        </p:nvSpPr>
        <p:spPr>
          <a:xfrm>
            <a:off x="4883644" y="2135513"/>
            <a:ext cx="3378000" cy="535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Montserrat"/>
              <a:buNone/>
              <a:defRPr b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title ONLY ">
  <p:cSld name="Standard title ONLY ">
    <p:bg>
      <p:bgPr>
        <a:solidFill>
          <a:schemeClr val="lt1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0" name="Google Shape;60;p1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Montserrat"/>
              <a:buNone/>
              <a:defRPr sz="2700" b="0" i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61" name="Google Shape;61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11519" y="460618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End Slide">
  <p:cSld name="3_End Slide">
    <p:bg>
      <p:bgPr>
        <a:solidFill>
          <a:schemeClr val="accen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59" y="-1"/>
            <a:ext cx="9144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64" name="Google Shape;64;p12"/>
          <p:cNvSpPr txBox="1"/>
          <p:nvPr/>
        </p:nvSpPr>
        <p:spPr>
          <a:xfrm>
            <a:off x="2588389" y="2659807"/>
            <a:ext cx="39672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>
                <a:solidFill>
                  <a:schemeClr val="lt1"/>
                </a:solidFill>
              </a:rPr>
              <a:t>Thank You!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2"/>
          <p:cNvSpPr txBox="1"/>
          <p:nvPr/>
        </p:nvSpPr>
        <p:spPr>
          <a:xfrm>
            <a:off x="845484" y="4746498"/>
            <a:ext cx="7452900" cy="2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touchpointsoftware.com • 1-888-788-6348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6" name="Google Shape;66;p12"/>
          <p:cNvPicPr preferRelativeResize="0"/>
          <p:nvPr/>
        </p:nvPicPr>
        <p:blipFill rotWithShape="1">
          <a:blip r:embed="rId3">
            <a:alphaModFix/>
          </a:blip>
          <a:srcRect r="73467"/>
          <a:stretch/>
        </p:blipFill>
        <p:spPr>
          <a:xfrm>
            <a:off x="4178222" y="1833674"/>
            <a:ext cx="782432" cy="751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Quote Slide">
  <p:cSld name="2_Quote Slide">
    <p:bg>
      <p:bgPr>
        <a:solidFill>
          <a:schemeClr val="lt1"/>
        </a:solidFill>
        <a:effectLst/>
      </p:bgPr>
    </p:bg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3"/>
          <p:cNvSpPr txBox="1">
            <a:spLocks noGrp="1"/>
          </p:cNvSpPr>
          <p:nvPr>
            <p:ph type="title"/>
          </p:nvPr>
        </p:nvSpPr>
        <p:spPr>
          <a:xfrm>
            <a:off x="682973" y="203120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Montserrat"/>
              <a:buNone/>
              <a:defRPr b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69" name="Google Shape;69;p13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70" name="Google Shape;70;p1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11519" y="460618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Mockup2">
  <p:cSld name="1_Mockup2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Google Shape;72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21187" y="411416"/>
            <a:ext cx="5291554" cy="4553644"/>
          </a:xfrm>
          <a:prstGeom prst="rect">
            <a:avLst/>
          </a:prstGeom>
          <a:noFill/>
          <a:ln>
            <a:noFill/>
          </a:ln>
        </p:spPr>
      </p:pic>
      <p:sp>
        <p:nvSpPr>
          <p:cNvPr id="73" name="Google Shape;73;p14"/>
          <p:cNvSpPr>
            <a:spLocks noGrp="1"/>
          </p:cNvSpPr>
          <p:nvPr>
            <p:ph type="pic" idx="2"/>
          </p:nvPr>
        </p:nvSpPr>
        <p:spPr>
          <a:xfrm>
            <a:off x="2744735" y="1223603"/>
            <a:ext cx="3844500" cy="24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1519" y="460618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>
            <a:spLocks noGrp="1"/>
          </p:cNvSpPr>
          <p:nvPr>
            <p:ph type="pic" idx="2"/>
          </p:nvPr>
        </p:nvSpPr>
        <p:spPr>
          <a:xfrm>
            <a:off x="3141625" y="0"/>
            <a:ext cx="60042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7" name="Google Shape;77;p1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04951" y="1633558"/>
            <a:ext cx="2461809" cy="2118507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5"/>
          <p:cNvSpPr>
            <a:spLocks noGrp="1"/>
          </p:cNvSpPr>
          <p:nvPr>
            <p:ph type="pic" idx="3"/>
          </p:nvPr>
        </p:nvSpPr>
        <p:spPr>
          <a:xfrm>
            <a:off x="2223589" y="2025226"/>
            <a:ext cx="1804500" cy="111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79" name="Google Shape;79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11519" y="460618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1pPr>
            <a:lvl2pPr lvl="1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 algn="l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700"/>
            </a:lvl1pPr>
            <a:lvl2pPr marL="0" lvl="1" indent="0" algn="r">
              <a:spcBef>
                <a:spcPts val="0"/>
              </a:spcBef>
              <a:buNone/>
              <a:defRPr sz="700"/>
            </a:lvl2pPr>
            <a:lvl3pPr marL="0" lvl="2" indent="0" algn="r">
              <a:spcBef>
                <a:spcPts val="0"/>
              </a:spcBef>
              <a:buNone/>
              <a:defRPr sz="700"/>
            </a:lvl3pPr>
            <a:lvl4pPr marL="0" lvl="3" indent="0" algn="r">
              <a:spcBef>
                <a:spcPts val="0"/>
              </a:spcBef>
              <a:buNone/>
              <a:defRPr sz="700"/>
            </a:lvl4pPr>
            <a:lvl5pPr marL="0" lvl="4" indent="0" algn="r">
              <a:spcBef>
                <a:spcPts val="0"/>
              </a:spcBef>
              <a:buNone/>
              <a:defRPr sz="700"/>
            </a:lvl5pPr>
            <a:lvl6pPr marL="0" lvl="5" indent="0" algn="r">
              <a:spcBef>
                <a:spcPts val="0"/>
              </a:spcBef>
              <a:buNone/>
              <a:defRPr sz="700"/>
            </a:lvl6pPr>
            <a:lvl7pPr marL="0" lvl="6" indent="0" algn="r">
              <a:spcBef>
                <a:spcPts val="0"/>
              </a:spcBef>
              <a:buNone/>
              <a:defRPr sz="700"/>
            </a:lvl7pPr>
            <a:lvl8pPr marL="0" lvl="7" indent="0" algn="r">
              <a:spcBef>
                <a:spcPts val="0"/>
              </a:spcBef>
              <a:buNone/>
              <a:defRPr sz="700"/>
            </a:lvl8pPr>
            <a:lvl9pPr marL="0" lvl="8" indent="0" algn="r">
              <a:spcBef>
                <a:spcPts val="0"/>
              </a:spcBef>
              <a:buNone/>
              <a:defRPr sz="7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84" name="Google Shape;84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11519" y="460618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text slide">
  <p:cSld name="title, subtitle, 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7"/>
          <p:cNvSpPr txBox="1">
            <a:spLocks noGrp="1"/>
          </p:cNvSpPr>
          <p:nvPr>
            <p:ph type="title"/>
          </p:nvPr>
        </p:nvSpPr>
        <p:spPr>
          <a:xfrm>
            <a:off x="1400175" y="747094"/>
            <a:ext cx="63582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sz="27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1393031" y="1306003"/>
            <a:ext cx="63582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  <a:defRPr sz="1400"/>
            </a:lvl1pPr>
            <a:lvl2pPr marL="914400" lvl="1" indent="-317500" algn="ctr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2pPr>
            <a:lvl3pPr marL="1371600" lvl="2" indent="-285750" algn="ctr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900"/>
              <a:buChar char="•"/>
              <a:defRPr sz="1400"/>
            </a:lvl3pPr>
            <a:lvl4pPr marL="1828800" lvl="3" indent="-279400" algn="ctr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Char char="•"/>
              <a:defRPr sz="1400"/>
            </a:lvl4pPr>
            <a:lvl5pPr marL="2286000" lvl="4" indent="-279400" algn="ctr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Char char="•"/>
              <a:defRPr sz="14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9" name="Google Shape;89;p17"/>
          <p:cNvSpPr txBox="1">
            <a:spLocks noGrp="1"/>
          </p:cNvSpPr>
          <p:nvPr>
            <p:ph type="body" idx="2"/>
          </p:nvPr>
        </p:nvSpPr>
        <p:spPr>
          <a:xfrm>
            <a:off x="1393031" y="1930775"/>
            <a:ext cx="6351000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lvl="0" indent="-37465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Noto Sans Symbols"/>
              <a:buChar char="▪"/>
              <a:defRPr/>
            </a:lvl1pPr>
            <a:lvl2pPr marL="914400" lvl="1" indent="-3238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/>
            </a:lvl2pPr>
            <a:lvl3pPr marL="1371600" lvl="2" indent="-2921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▪"/>
              <a:defRPr/>
            </a:lvl3pPr>
            <a:lvl4pPr marL="1828800" lvl="3" indent="-2794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Char char="▪"/>
              <a:defRPr/>
            </a:lvl4pPr>
            <a:lvl5pPr marL="2286000" lvl="4" indent="-2794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Char char="▪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11519" y="460618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3" name="Google Shape;93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11519" y="460618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ff headshot slide">
  <p:cSld name="Team slide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9"/>
          <p:cNvSpPr>
            <a:spLocks noGrp="1"/>
          </p:cNvSpPr>
          <p:nvPr>
            <p:ph type="pic" idx="2"/>
          </p:nvPr>
        </p:nvSpPr>
        <p:spPr>
          <a:xfrm>
            <a:off x="1400176" y="885826"/>
            <a:ext cx="1514400" cy="151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6" name="Google Shape;96;p19"/>
          <p:cNvSpPr>
            <a:spLocks noGrp="1"/>
          </p:cNvSpPr>
          <p:nvPr>
            <p:ph type="pic" idx="3"/>
          </p:nvPr>
        </p:nvSpPr>
        <p:spPr>
          <a:xfrm>
            <a:off x="2957513" y="885826"/>
            <a:ext cx="1514400" cy="151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19"/>
          <p:cNvSpPr>
            <a:spLocks noGrp="1"/>
          </p:cNvSpPr>
          <p:nvPr>
            <p:ph type="pic" idx="4"/>
          </p:nvPr>
        </p:nvSpPr>
        <p:spPr>
          <a:xfrm>
            <a:off x="4514851" y="885826"/>
            <a:ext cx="1514400" cy="151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19"/>
          <p:cNvSpPr>
            <a:spLocks noGrp="1"/>
          </p:cNvSpPr>
          <p:nvPr>
            <p:ph type="pic" idx="5"/>
          </p:nvPr>
        </p:nvSpPr>
        <p:spPr>
          <a:xfrm>
            <a:off x="6072188" y="885826"/>
            <a:ext cx="1514400" cy="151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19"/>
          <p:cNvSpPr>
            <a:spLocks noGrp="1"/>
          </p:cNvSpPr>
          <p:nvPr>
            <p:ph type="pic" idx="6"/>
          </p:nvPr>
        </p:nvSpPr>
        <p:spPr>
          <a:xfrm>
            <a:off x="7629525" y="885826"/>
            <a:ext cx="1514400" cy="151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title"/>
          </p:nvPr>
        </p:nvSpPr>
        <p:spPr>
          <a:xfrm>
            <a:off x="1400175" y="3490293"/>
            <a:ext cx="3171900" cy="12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sz="27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1" name="Google Shape;101;p19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2" name="Google Shape;102;p1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11519" y="460618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20"/>
          <p:cNvSpPr txBox="1">
            <a:spLocks noGrp="1"/>
          </p:cNvSpPr>
          <p:nvPr>
            <p:ph type="title"/>
          </p:nvPr>
        </p:nvSpPr>
        <p:spPr>
          <a:xfrm>
            <a:off x="1400175" y="747093"/>
            <a:ext cx="3171900" cy="12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sz="27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05" name="Google Shape;105;p20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06" name="Google Shape;106;p2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11519" y="460618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image placeholder option 2 1">
  <p:cSld name="1_Title slide with image placeholder option 2_1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9806"/>
            <a:ext cx="9144000" cy="51434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7" name="Google Shape;17;p3"/>
          <p:cNvGrpSpPr/>
          <p:nvPr/>
        </p:nvGrpSpPr>
        <p:grpSpPr>
          <a:xfrm rot="-5400000">
            <a:off x="3363854" y="2488032"/>
            <a:ext cx="1984900" cy="167745"/>
            <a:chOff x="4049089" y="3800628"/>
            <a:chExt cx="3908822" cy="1344111"/>
          </a:xfrm>
        </p:grpSpPr>
        <p:pic>
          <p:nvPicPr>
            <p:cNvPr id="18" name="Google Shape;18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34087" y="3800628"/>
              <a:ext cx="3723823" cy="6344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9" name="Google Shape;19;p3"/>
            <p:cNvCxnSpPr/>
            <p:nvPr/>
          </p:nvCxnSpPr>
          <p:spPr>
            <a:xfrm>
              <a:off x="4049089" y="5144739"/>
              <a:ext cx="36603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20" name="Google Shape;2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4761" y="2210699"/>
            <a:ext cx="2551578" cy="72210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>
            <a:spLocks noGrp="1"/>
          </p:cNvSpPr>
          <p:nvPr>
            <p:ph type="title"/>
          </p:nvPr>
        </p:nvSpPr>
        <p:spPr>
          <a:xfrm>
            <a:off x="4883644" y="2135513"/>
            <a:ext cx="3378000" cy="535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Montserrat"/>
              <a:buNone/>
              <a:defRPr b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Custom Layout">
  <p:cSld name="Image + text spit screen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1"/>
          <p:cNvSpPr>
            <a:spLocks noGrp="1"/>
          </p:cNvSpPr>
          <p:nvPr>
            <p:ph type="pic" idx="2"/>
          </p:nvPr>
        </p:nvSpPr>
        <p:spPr>
          <a:xfrm>
            <a:off x="742950" y="0"/>
            <a:ext cx="3828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title"/>
          </p:nvPr>
        </p:nvSpPr>
        <p:spPr>
          <a:xfrm>
            <a:off x="4898572" y="750019"/>
            <a:ext cx="3816900" cy="12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sz="27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body" idx="1"/>
          </p:nvPr>
        </p:nvSpPr>
        <p:spPr>
          <a:xfrm>
            <a:off x="4898571" y="1966233"/>
            <a:ext cx="3816900" cy="25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lvl="0" indent="-37465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Noto Sans Symbols"/>
              <a:buChar char="▪"/>
              <a:defRPr>
                <a:solidFill>
                  <a:schemeClr val="dk2"/>
                </a:solidFill>
              </a:defRPr>
            </a:lvl1pPr>
            <a:lvl2pPr marL="914400" lvl="1" indent="-3238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>
                <a:solidFill>
                  <a:schemeClr val="dk2"/>
                </a:solidFill>
              </a:defRPr>
            </a:lvl2pPr>
            <a:lvl3pPr marL="1371600" lvl="2" indent="-2921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▪"/>
              <a:defRPr>
                <a:solidFill>
                  <a:schemeClr val="dk2"/>
                </a:solidFill>
              </a:defRPr>
            </a:lvl3pPr>
            <a:lvl4pPr marL="1828800" lvl="3" indent="-2794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oto Sans Symbols"/>
              <a:buChar char="▪"/>
              <a:defRPr>
                <a:solidFill>
                  <a:schemeClr val="dk2"/>
                </a:solidFill>
              </a:defRPr>
            </a:lvl4pPr>
            <a:lvl5pPr marL="2286000" lvl="4" indent="-2794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oto Sans Symbols"/>
              <a:buChar char="▪"/>
              <a:defRPr>
                <a:solidFill>
                  <a:schemeClr val="dk2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11519" y="460618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>
            <a:spLocks noGrp="1"/>
          </p:cNvSpPr>
          <p:nvPr>
            <p:ph type="sldNum" idx="12"/>
          </p:nvPr>
        </p:nvSpPr>
        <p:spPr>
          <a:xfrm>
            <a:off x="2528503" y="4814158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15" name="Google Shape;115;p22"/>
          <p:cNvSpPr>
            <a:spLocks noGrp="1"/>
          </p:cNvSpPr>
          <p:nvPr>
            <p:ph type="pic" idx="2"/>
          </p:nvPr>
        </p:nvSpPr>
        <p:spPr>
          <a:xfrm>
            <a:off x="0" y="0"/>
            <a:ext cx="23517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title"/>
          </p:nvPr>
        </p:nvSpPr>
        <p:spPr>
          <a:xfrm>
            <a:off x="3751773" y="747093"/>
            <a:ext cx="3171900" cy="12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sz="27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17" name="Google Shape;117;p22"/>
          <p:cNvSpPr/>
          <p:nvPr/>
        </p:nvSpPr>
        <p:spPr>
          <a:xfrm>
            <a:off x="2351598" y="0"/>
            <a:ext cx="7431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Esteban"/>
              <a:ea typeface="Esteban"/>
              <a:cs typeface="Esteban"/>
              <a:sym typeface="Esteban"/>
            </a:endParaRPr>
          </a:p>
        </p:txBody>
      </p:sp>
      <p:sp>
        <p:nvSpPr>
          <p:cNvPr id="118" name="Google Shape;118;p22"/>
          <p:cNvSpPr txBox="1"/>
          <p:nvPr/>
        </p:nvSpPr>
        <p:spPr>
          <a:xfrm>
            <a:off x="2528503" y="4814158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 sz="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19" name="Google Shape;119;p2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95903" y="2370975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2"/>
          <p:cNvSpPr txBox="1">
            <a:spLocks noGrp="1"/>
          </p:cNvSpPr>
          <p:nvPr>
            <p:ph type="body" idx="1"/>
          </p:nvPr>
        </p:nvSpPr>
        <p:spPr>
          <a:xfrm>
            <a:off x="3793371" y="1739533"/>
            <a:ext cx="3816900" cy="25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lvl="0" indent="-37465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Noto Sans Symbols"/>
              <a:buChar char="▪"/>
              <a:defRPr>
                <a:solidFill>
                  <a:schemeClr val="dk2"/>
                </a:solidFill>
              </a:defRPr>
            </a:lvl1pPr>
            <a:lvl2pPr marL="914400" lvl="1" indent="-3238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>
                <a:solidFill>
                  <a:schemeClr val="dk2"/>
                </a:solidFill>
              </a:defRPr>
            </a:lvl2pPr>
            <a:lvl3pPr marL="1371600" lvl="2" indent="-2921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▪"/>
              <a:defRPr>
                <a:solidFill>
                  <a:schemeClr val="dk2"/>
                </a:solidFill>
              </a:defRPr>
            </a:lvl3pPr>
            <a:lvl4pPr marL="1828800" lvl="3" indent="-2794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oto Sans Symbols"/>
              <a:buChar char="▪"/>
              <a:defRPr>
                <a:solidFill>
                  <a:schemeClr val="dk2"/>
                </a:solidFill>
              </a:defRPr>
            </a:lvl4pPr>
            <a:lvl5pPr marL="2286000" lvl="4" indent="-2794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800"/>
              <a:buFont typeface="Noto Sans Symbols"/>
              <a:buChar char="▪"/>
              <a:defRPr>
                <a:solidFill>
                  <a:schemeClr val="dk2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2"/>
              </a:buClr>
              <a:buSzPts val="1400"/>
              <a:buChar char="•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WTP Layout">
  <p:cSld name="36_Custom Layou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3"/>
          <p:cNvSpPr>
            <a:spLocks noGrp="1"/>
          </p:cNvSpPr>
          <p:nvPr>
            <p:ph type="pic" idx="2"/>
          </p:nvPr>
        </p:nvSpPr>
        <p:spPr>
          <a:xfrm>
            <a:off x="5314950" y="0"/>
            <a:ext cx="3828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3" name="Google Shape;123;p23"/>
          <p:cNvSpPr txBox="1">
            <a:spLocks noGrp="1"/>
          </p:cNvSpPr>
          <p:nvPr>
            <p:ph type="title"/>
          </p:nvPr>
        </p:nvSpPr>
        <p:spPr>
          <a:xfrm>
            <a:off x="1400175" y="1963643"/>
            <a:ext cx="3171900" cy="12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Montserrat"/>
              <a:buNone/>
              <a:defRPr sz="27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4" name="Google Shape;124;p23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25" name="Google Shape;125;p2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607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23"/>
          <p:cNvSpPr txBox="1"/>
          <p:nvPr/>
        </p:nvSpPr>
        <p:spPr>
          <a:xfrm>
            <a:off x="5265788" y="4820250"/>
            <a:ext cx="3317100" cy="17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/>
              <a:t>TOUCHPOINT TRAINING</a:t>
            </a:r>
            <a:endParaRPr sz="90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>
            <a:spLocks noGrp="1"/>
          </p:cNvSpPr>
          <p:nvPr>
            <p:ph type="pic" idx="2"/>
          </p:nvPr>
        </p:nvSpPr>
        <p:spPr>
          <a:xfrm>
            <a:off x="0" y="0"/>
            <a:ext cx="57243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 Disscussion" type="tx">
  <p:cSld name="TITLE_AND_BOD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>
            <a:spLocks noGrp="1"/>
          </p:cNvSpPr>
          <p:nvPr>
            <p:ph type="pic" idx="2"/>
          </p:nvPr>
        </p:nvSpPr>
        <p:spPr>
          <a:xfrm>
            <a:off x="-383556" y="770912"/>
            <a:ext cx="3601800" cy="360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34300" rIns="34300" bIns="343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1" name="Google Shape;131;p25"/>
          <p:cNvSpPr txBox="1">
            <a:spLocks noGrp="1"/>
          </p:cNvSpPr>
          <p:nvPr>
            <p:ph type="sldNum" idx="12"/>
          </p:nvPr>
        </p:nvSpPr>
        <p:spPr>
          <a:xfrm>
            <a:off x="4452889" y="4905377"/>
            <a:ext cx="233400" cy="2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4300" tIns="17150" rIns="34300" bIns="1715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7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34" name="Google Shape;134;p26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35" name="Google Shape;135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image placeholder option 2">
  <p:cSld name="1_Title slide with image placeholder option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8"/>
          <p:cNvSpPr txBox="1">
            <a:spLocks noGrp="1"/>
          </p:cNvSpPr>
          <p:nvPr>
            <p:ph type="subTitle" idx="1"/>
          </p:nvPr>
        </p:nvSpPr>
        <p:spPr>
          <a:xfrm>
            <a:off x="2458176" y="2948698"/>
            <a:ext cx="4086900" cy="7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43" name="Google Shape;143;p28"/>
          <p:cNvGrpSpPr/>
          <p:nvPr/>
        </p:nvGrpSpPr>
        <p:grpSpPr>
          <a:xfrm>
            <a:off x="3188296" y="1654640"/>
            <a:ext cx="2792867" cy="1008083"/>
            <a:chOff x="4234087" y="3800628"/>
            <a:chExt cx="3723823" cy="1344111"/>
          </a:xfrm>
        </p:grpSpPr>
        <p:pic>
          <p:nvPicPr>
            <p:cNvPr id="144" name="Google Shape;144;p2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34087" y="3800628"/>
              <a:ext cx="3723823" cy="6344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45" name="Google Shape;145;p28"/>
            <p:cNvCxnSpPr/>
            <p:nvPr/>
          </p:nvCxnSpPr>
          <p:spPr>
            <a:xfrm>
              <a:off x="4234087" y="5144739"/>
              <a:ext cx="36603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146" name="Google Shape;146;p2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58176" y="1544475"/>
            <a:ext cx="3751115" cy="1061564"/>
          </a:xfrm>
          <a:prstGeom prst="rect">
            <a:avLst/>
          </a:prstGeom>
          <a:noFill/>
          <a:ln>
            <a:noFill/>
          </a:ln>
        </p:spPr>
      </p:pic>
      <p:sp>
        <p:nvSpPr>
          <p:cNvPr id="147" name="Google Shape;147;p2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Break Option 1">
  <p:cSld name="1_Section Break Option 1">
    <p:bg>
      <p:bgPr>
        <a:solidFill>
          <a:schemeClr val="accent1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9"/>
          <p:cNvSpPr txBox="1">
            <a:spLocks noGrp="1"/>
          </p:cNvSpPr>
          <p:nvPr>
            <p:ph type="subTitle" idx="1"/>
          </p:nvPr>
        </p:nvSpPr>
        <p:spPr>
          <a:xfrm>
            <a:off x="1295774" y="2254675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 i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50" name="Google Shape;150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slide">
  <p:cSld name="Title only slide">
    <p:bg>
      <p:bgPr>
        <a:solidFill>
          <a:srgbClr val="FFFDFF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  <a:defRPr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53" name="Google Shape;153;p3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2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title + text slide">
  <p:cSld name="Standard title + text slide">
    <p:bg>
      <p:bgPr>
        <a:solidFill>
          <a:schemeClr val="lt1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1"/>
          <p:cNvSpPr/>
          <p:nvPr/>
        </p:nvSpPr>
        <p:spPr>
          <a:xfrm>
            <a:off x="-1" y="1"/>
            <a:ext cx="9179700" cy="74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p31"/>
          <p:cNvSpPr txBox="1">
            <a:spLocks noGrp="1"/>
          </p:cNvSpPr>
          <p:nvPr>
            <p:ph type="title"/>
          </p:nvPr>
        </p:nvSpPr>
        <p:spPr>
          <a:xfrm>
            <a:off x="646412" y="1"/>
            <a:ext cx="78867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  <a:defRPr sz="33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1"/>
          <p:cNvSpPr txBox="1">
            <a:spLocks noGrp="1"/>
          </p:cNvSpPr>
          <p:nvPr>
            <p:ph type="body" idx="1"/>
          </p:nvPr>
        </p:nvSpPr>
        <p:spPr>
          <a:xfrm>
            <a:off x="646412" y="953691"/>
            <a:ext cx="7886700" cy="3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59" name="Google Shape;159;p31"/>
          <p:cNvSpPr txBox="1">
            <a:spLocks noGrp="1"/>
          </p:cNvSpPr>
          <p:nvPr>
            <p:ph type="ftr" idx="11"/>
          </p:nvPr>
        </p:nvSpPr>
        <p:spPr>
          <a:xfrm>
            <a:off x="8622434" y="4636295"/>
            <a:ext cx="360300" cy="3762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60" name="Google Shape;160;p3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2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image placeholder option 2 1 2">
  <p:cSld name="1_Title slide with image placeholder option 2_1_2">
    <p:bg>
      <p:bgPr>
        <a:solidFill>
          <a:schemeClr val="accent1"/>
        </a:solidFill>
        <a:effectLst/>
      </p:bgPr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9806"/>
            <a:ext cx="9144000" cy="51434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4" name="Google Shape;24;p4"/>
          <p:cNvGrpSpPr/>
          <p:nvPr/>
        </p:nvGrpSpPr>
        <p:grpSpPr>
          <a:xfrm rot="-5400000">
            <a:off x="3363854" y="2488032"/>
            <a:ext cx="1984900" cy="167745"/>
            <a:chOff x="4049089" y="3800628"/>
            <a:chExt cx="3908822" cy="1344111"/>
          </a:xfrm>
        </p:grpSpPr>
        <p:pic>
          <p:nvPicPr>
            <p:cNvPr id="25" name="Google Shape;25;p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34087" y="3800628"/>
              <a:ext cx="3723823" cy="6344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6" name="Google Shape;26;p4"/>
            <p:cNvCxnSpPr/>
            <p:nvPr/>
          </p:nvCxnSpPr>
          <p:spPr>
            <a:xfrm>
              <a:off x="4049089" y="5144739"/>
              <a:ext cx="36603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pic>
        <p:nvPicPr>
          <p:cNvPr id="27" name="Google Shape;27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04761" y="1550799"/>
            <a:ext cx="2551578" cy="7221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4883644" y="2135513"/>
            <a:ext cx="3378000" cy="535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Montserrat"/>
              <a:buNone/>
              <a:defRPr b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bg>
      <p:bgPr>
        <a:solidFill>
          <a:srgbClr val="FFFFFF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2"/>
          <p:cNvSpPr/>
          <p:nvPr/>
        </p:nvSpPr>
        <p:spPr>
          <a:xfrm>
            <a:off x="-1200150" y="0"/>
            <a:ext cx="5091938" cy="5214938"/>
          </a:xfrm>
          <a:prstGeom prst="flowChartInputOutput">
            <a:avLst/>
          </a:prstGeom>
          <a:gradFill>
            <a:gsLst>
              <a:gs pos="0">
                <a:schemeClr val="accent1"/>
              </a:gs>
              <a:gs pos="30000">
                <a:srgbClr val="527AD8"/>
              </a:gs>
              <a:gs pos="65000">
                <a:srgbClr val="7B68CC"/>
              </a:gs>
              <a:gs pos="100000">
                <a:schemeClr val="accent5"/>
              </a:gs>
            </a:gsLst>
            <a:lin ang="5400012" scaled="0"/>
          </a:gra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2"/>
          <p:cNvSpPr txBox="1">
            <a:spLocks noGrp="1"/>
          </p:cNvSpPr>
          <p:nvPr>
            <p:ph type="title"/>
          </p:nvPr>
        </p:nvSpPr>
        <p:spPr>
          <a:xfrm>
            <a:off x="203887" y="2286546"/>
            <a:ext cx="30582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2"/>
          <p:cNvSpPr txBox="1">
            <a:spLocks noGrp="1"/>
          </p:cNvSpPr>
          <p:nvPr>
            <p:ph type="body" idx="1"/>
          </p:nvPr>
        </p:nvSpPr>
        <p:spPr>
          <a:xfrm>
            <a:off x="4045515" y="1269979"/>
            <a:ext cx="4511400" cy="24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838"/>
              </a:buClr>
              <a:buSzPts val="2100"/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800"/>
              <a:buNone/>
              <a:defRPr>
                <a:solidFill>
                  <a:srgbClr val="3A383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500"/>
              <a:buNone/>
              <a:defRPr>
                <a:solidFill>
                  <a:srgbClr val="3A383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None/>
              <a:defRPr>
                <a:solidFill>
                  <a:srgbClr val="3A383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None/>
              <a:defRPr>
                <a:solidFill>
                  <a:srgbClr val="3A3838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66" name="Google Shape;166;p32"/>
          <p:cNvPicPr preferRelativeResize="0"/>
          <p:nvPr/>
        </p:nvPicPr>
        <p:blipFill rotWithShape="1">
          <a:blip r:embed="rId2">
            <a:alphaModFix/>
          </a:blip>
          <a:srcRect r="73467"/>
          <a:stretch/>
        </p:blipFill>
        <p:spPr>
          <a:xfrm>
            <a:off x="8658432" y="4682258"/>
            <a:ext cx="417795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3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title ONLY ">
  <p:cSld name="Standard title ONLY ">
    <p:bg>
      <p:bgPr>
        <a:solidFill>
          <a:schemeClr val="lt1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3"/>
          <p:cNvSpPr/>
          <p:nvPr/>
        </p:nvSpPr>
        <p:spPr>
          <a:xfrm>
            <a:off x="-1" y="1"/>
            <a:ext cx="9179700" cy="7473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33"/>
          <p:cNvSpPr txBox="1">
            <a:spLocks noGrp="1"/>
          </p:cNvSpPr>
          <p:nvPr>
            <p:ph type="title"/>
          </p:nvPr>
        </p:nvSpPr>
        <p:spPr>
          <a:xfrm>
            <a:off x="646412" y="1"/>
            <a:ext cx="78867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  <a:defRPr sz="3300" b="1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33"/>
          <p:cNvSpPr txBox="1">
            <a:spLocks noGrp="1"/>
          </p:cNvSpPr>
          <p:nvPr>
            <p:ph type="ftr" idx="11"/>
          </p:nvPr>
        </p:nvSpPr>
        <p:spPr>
          <a:xfrm>
            <a:off x="8622434" y="4636295"/>
            <a:ext cx="360300" cy="3762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172" name="Google Shape;172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2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173" name="Google Shape;173;p3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End Slide">
  <p:cSld name="3_End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4"/>
          <p:cNvSpPr txBox="1"/>
          <p:nvPr/>
        </p:nvSpPr>
        <p:spPr>
          <a:xfrm>
            <a:off x="2588389" y="2659807"/>
            <a:ext cx="3967200" cy="39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lang="en" sz="21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thank you!</a:t>
            </a:r>
            <a:endParaRPr sz="11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34"/>
          <p:cNvSpPr txBox="1"/>
          <p:nvPr/>
        </p:nvSpPr>
        <p:spPr>
          <a:xfrm>
            <a:off x="845484" y="4746498"/>
            <a:ext cx="74532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touchpointsoftware.com • 1-888-788-6348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77" name="Google Shape;177;p34"/>
          <p:cNvPicPr preferRelativeResize="0"/>
          <p:nvPr/>
        </p:nvPicPr>
        <p:blipFill rotWithShape="1">
          <a:blip r:embed="rId3">
            <a:alphaModFix/>
          </a:blip>
          <a:srcRect r="73467"/>
          <a:stretch/>
        </p:blipFill>
        <p:spPr>
          <a:xfrm>
            <a:off x="4178222" y="1833674"/>
            <a:ext cx="782432" cy="751978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p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image placeholder option 2">
  <p:cSld name="Title slide with image placeholder option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5"/>
          <p:cNvSpPr txBox="1">
            <a:spLocks noGrp="1"/>
          </p:cNvSpPr>
          <p:nvPr>
            <p:ph type="subTitle" idx="1"/>
          </p:nvPr>
        </p:nvSpPr>
        <p:spPr>
          <a:xfrm>
            <a:off x="4464141" y="2914408"/>
            <a:ext cx="4086900" cy="72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81" name="Google Shape;181;p35"/>
          <p:cNvGrpSpPr/>
          <p:nvPr/>
        </p:nvGrpSpPr>
        <p:grpSpPr>
          <a:xfrm>
            <a:off x="5194261" y="1620350"/>
            <a:ext cx="2792867" cy="1008083"/>
            <a:chOff x="4234087" y="3800628"/>
            <a:chExt cx="3723823" cy="1344111"/>
          </a:xfrm>
        </p:grpSpPr>
        <p:pic>
          <p:nvPicPr>
            <p:cNvPr id="182" name="Google Shape;182;p3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34087" y="3800628"/>
              <a:ext cx="3723823" cy="6344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83" name="Google Shape;183;p35"/>
            <p:cNvCxnSpPr/>
            <p:nvPr/>
          </p:nvCxnSpPr>
          <p:spPr>
            <a:xfrm>
              <a:off x="4234087" y="5144739"/>
              <a:ext cx="36603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184" name="Google Shape;184;p35"/>
          <p:cNvSpPr>
            <a:spLocks noGrp="1"/>
          </p:cNvSpPr>
          <p:nvPr>
            <p:ph type="pic" idx="2"/>
          </p:nvPr>
        </p:nvSpPr>
        <p:spPr>
          <a:xfrm>
            <a:off x="-1" y="-1"/>
            <a:ext cx="41898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185" name="Google Shape;185;p3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64141" y="1510185"/>
            <a:ext cx="3751115" cy="1061564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p3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 slide">
  <p:cSld name="1_Large imag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 slide">
  <p:cSld name="1_Large image slide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2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191" name="Google Shape;191;p3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Break Option 1">
  <p:cSld name="2_Section Break Option 1">
    <p:bg>
      <p:bgPr>
        <a:solidFill>
          <a:schemeClr val="accent2"/>
        </a:solidFill>
        <a:effectLst/>
      </p:bgPr>
    </p:bg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38"/>
          <p:cNvSpPr txBox="1">
            <a:spLocks noGrp="1"/>
          </p:cNvSpPr>
          <p:nvPr>
            <p:ph type="subTitle" idx="1"/>
          </p:nvPr>
        </p:nvSpPr>
        <p:spPr>
          <a:xfrm>
            <a:off x="1295774" y="2254675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 i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94" name="Google Shape;194;p3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title + text slide">
  <p:cSld name="2_Standard title + text slide">
    <p:bg>
      <p:bgPr>
        <a:solidFill>
          <a:schemeClr val="l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9"/>
          <p:cNvSpPr/>
          <p:nvPr/>
        </p:nvSpPr>
        <p:spPr>
          <a:xfrm>
            <a:off x="-1" y="1"/>
            <a:ext cx="9179700" cy="74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39"/>
          <p:cNvSpPr txBox="1">
            <a:spLocks noGrp="1"/>
          </p:cNvSpPr>
          <p:nvPr>
            <p:ph type="title"/>
          </p:nvPr>
        </p:nvSpPr>
        <p:spPr>
          <a:xfrm>
            <a:off x="646412" y="1"/>
            <a:ext cx="78867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  <a:defRPr sz="33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39"/>
          <p:cNvSpPr txBox="1">
            <a:spLocks noGrp="1"/>
          </p:cNvSpPr>
          <p:nvPr>
            <p:ph type="body" idx="1"/>
          </p:nvPr>
        </p:nvSpPr>
        <p:spPr>
          <a:xfrm>
            <a:off x="646412" y="953691"/>
            <a:ext cx="7886700" cy="3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199" name="Google Shape;199;p3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16" y="4593703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39"/>
          <p:cNvSpPr txBox="1">
            <a:spLocks noGrp="1"/>
          </p:cNvSpPr>
          <p:nvPr>
            <p:ph type="ftr" idx="11"/>
          </p:nvPr>
        </p:nvSpPr>
        <p:spPr>
          <a:xfrm>
            <a:off x="8622434" y="4636295"/>
            <a:ext cx="360300" cy="3762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3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title ONLY ">
  <p:cSld name="1_Standard title ONLY ">
    <p:bg>
      <p:bgPr>
        <a:solidFill>
          <a:schemeClr val="lt1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0"/>
          <p:cNvSpPr/>
          <p:nvPr/>
        </p:nvSpPr>
        <p:spPr>
          <a:xfrm>
            <a:off x="-1" y="1"/>
            <a:ext cx="9179700" cy="7473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40"/>
          <p:cNvSpPr txBox="1">
            <a:spLocks noGrp="1"/>
          </p:cNvSpPr>
          <p:nvPr>
            <p:ph type="title"/>
          </p:nvPr>
        </p:nvSpPr>
        <p:spPr>
          <a:xfrm>
            <a:off x="646412" y="1"/>
            <a:ext cx="78867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  <a:defRPr sz="3300" b="1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05" name="Google Shape;205;p4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16" y="4593703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40"/>
          <p:cNvSpPr txBox="1">
            <a:spLocks noGrp="1"/>
          </p:cNvSpPr>
          <p:nvPr>
            <p:ph type="ftr" idx="11"/>
          </p:nvPr>
        </p:nvSpPr>
        <p:spPr>
          <a:xfrm>
            <a:off x="8622434" y="4636295"/>
            <a:ext cx="360300" cy="3762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4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slide">
  <p:cSld name="1_Title only slide">
    <p:bg>
      <p:bgPr>
        <a:solidFill>
          <a:srgbClr val="FFFDFF"/>
        </a:solidFill>
        <a:effectLst/>
      </p:bgPr>
    </p:bg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41"/>
          <p:cNvSpPr txBox="1">
            <a:spLocks noGrp="1"/>
          </p:cNvSpPr>
          <p:nvPr>
            <p:ph type="title"/>
          </p:nvPr>
        </p:nvSpPr>
        <p:spPr>
          <a:xfrm>
            <a:off x="646412" y="308716"/>
            <a:ext cx="78867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  <a:defRPr b="1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10" name="Google Shape;210;p41"/>
          <p:cNvPicPr preferRelativeResize="0"/>
          <p:nvPr/>
        </p:nvPicPr>
        <p:blipFill rotWithShape="1">
          <a:blip r:embed="rId2">
            <a:alphaModFix/>
          </a:blip>
          <a:srcRect r="73467"/>
          <a:stretch/>
        </p:blipFill>
        <p:spPr>
          <a:xfrm>
            <a:off x="228616" y="4593703"/>
            <a:ext cx="417795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4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 with image placeholder option 2 1 1">
  <p:cSld name="1_Title slide with image placeholder option 2_1_1">
    <p:bg>
      <p:bgPr>
        <a:solidFill>
          <a:schemeClr val="accent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9806"/>
            <a:ext cx="9144000" cy="51434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" name="Google Shape;31;p5"/>
          <p:cNvGrpSpPr/>
          <p:nvPr/>
        </p:nvGrpSpPr>
        <p:grpSpPr>
          <a:xfrm rot="-5400000">
            <a:off x="3363854" y="2488032"/>
            <a:ext cx="1984900" cy="167745"/>
            <a:chOff x="4049089" y="3800628"/>
            <a:chExt cx="3908822" cy="1344111"/>
          </a:xfrm>
        </p:grpSpPr>
        <p:pic>
          <p:nvPicPr>
            <p:cNvPr id="32" name="Google Shape;32;p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4234087" y="3800628"/>
              <a:ext cx="3723823" cy="6344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3" name="Google Shape;33;p5"/>
            <p:cNvCxnSpPr/>
            <p:nvPr/>
          </p:nvCxnSpPr>
          <p:spPr>
            <a:xfrm>
              <a:off x="4049089" y="5144739"/>
              <a:ext cx="36603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4883644" y="2135513"/>
            <a:ext cx="3378000" cy="535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300"/>
              <a:buFont typeface="Montserrat"/>
              <a:buNone/>
              <a:defRPr b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00"/>
              <a:buFont typeface="Montserrat"/>
              <a:buNone/>
              <a:defRPr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3_Blank">
    <p:bg>
      <p:bgPr>
        <a:solidFill>
          <a:srgbClr val="FFFFFF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42"/>
          <p:cNvSpPr/>
          <p:nvPr/>
        </p:nvSpPr>
        <p:spPr>
          <a:xfrm>
            <a:off x="-2446638" y="-240956"/>
            <a:ext cx="6098100" cy="6098100"/>
          </a:xfrm>
          <a:prstGeom prst="ellipse">
            <a:avLst/>
          </a:prstGeom>
          <a:solidFill>
            <a:schemeClr val="accent2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4" name="Google Shape;214;p42"/>
          <p:cNvSpPr txBox="1">
            <a:spLocks noGrp="1"/>
          </p:cNvSpPr>
          <p:nvPr>
            <p:ph type="title"/>
          </p:nvPr>
        </p:nvSpPr>
        <p:spPr>
          <a:xfrm>
            <a:off x="203887" y="2286546"/>
            <a:ext cx="30582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42"/>
          <p:cNvSpPr txBox="1">
            <a:spLocks noGrp="1"/>
          </p:cNvSpPr>
          <p:nvPr>
            <p:ph type="body" idx="1"/>
          </p:nvPr>
        </p:nvSpPr>
        <p:spPr>
          <a:xfrm>
            <a:off x="3891784" y="1441429"/>
            <a:ext cx="4511400" cy="24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838"/>
              </a:buClr>
              <a:buSzPts val="2100"/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800"/>
              <a:buNone/>
              <a:defRPr>
                <a:solidFill>
                  <a:srgbClr val="3A383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500"/>
              <a:buNone/>
              <a:defRPr>
                <a:solidFill>
                  <a:srgbClr val="3A383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None/>
              <a:defRPr>
                <a:solidFill>
                  <a:srgbClr val="3A383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None/>
              <a:defRPr>
                <a:solidFill>
                  <a:srgbClr val="3A3838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16" name="Google Shape;216;p42"/>
          <p:cNvPicPr preferRelativeResize="0"/>
          <p:nvPr/>
        </p:nvPicPr>
        <p:blipFill rotWithShape="1">
          <a:blip r:embed="rId2">
            <a:alphaModFix/>
          </a:blip>
          <a:srcRect r="73467"/>
          <a:stretch/>
        </p:blipFill>
        <p:spPr>
          <a:xfrm>
            <a:off x="8532807" y="4556633"/>
            <a:ext cx="417795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4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Break Option 1">
  <p:cSld name="2_Section Break Option 1 2">
    <p:bg>
      <p:bgPr>
        <a:solidFill>
          <a:schemeClr val="accent3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3"/>
          <p:cNvSpPr txBox="1">
            <a:spLocks noGrp="1"/>
          </p:cNvSpPr>
          <p:nvPr>
            <p:ph type="subTitle" idx="1"/>
          </p:nvPr>
        </p:nvSpPr>
        <p:spPr>
          <a:xfrm>
            <a:off x="1295774" y="2254675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 i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20" name="Google Shape;220;p4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title + text slide">
  <p:cSld name="2_Standard title + text slide 2">
    <p:bg>
      <p:bgPr>
        <a:solidFill>
          <a:schemeClr val="lt1"/>
        </a:solidFill>
        <a:effectLst/>
      </p:bgPr>
    </p:bg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4"/>
          <p:cNvSpPr/>
          <p:nvPr/>
        </p:nvSpPr>
        <p:spPr>
          <a:xfrm>
            <a:off x="-1" y="1"/>
            <a:ext cx="9179700" cy="747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p44"/>
          <p:cNvSpPr txBox="1">
            <a:spLocks noGrp="1"/>
          </p:cNvSpPr>
          <p:nvPr>
            <p:ph type="title"/>
          </p:nvPr>
        </p:nvSpPr>
        <p:spPr>
          <a:xfrm>
            <a:off x="646412" y="1"/>
            <a:ext cx="78867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  <a:defRPr sz="33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44"/>
          <p:cNvSpPr txBox="1">
            <a:spLocks noGrp="1"/>
          </p:cNvSpPr>
          <p:nvPr>
            <p:ph type="body" idx="1"/>
          </p:nvPr>
        </p:nvSpPr>
        <p:spPr>
          <a:xfrm>
            <a:off x="646412" y="953691"/>
            <a:ext cx="7886700" cy="3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25" name="Google Shape;225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16" y="4593703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44"/>
          <p:cNvSpPr txBox="1">
            <a:spLocks noGrp="1"/>
          </p:cNvSpPr>
          <p:nvPr>
            <p:ph type="ftr" idx="11"/>
          </p:nvPr>
        </p:nvSpPr>
        <p:spPr>
          <a:xfrm>
            <a:off x="8622434" y="4636295"/>
            <a:ext cx="360300" cy="3762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4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title ONLY ">
  <p:cSld name="1_Standard title ONLY  2">
    <p:bg>
      <p:bgPr>
        <a:solidFill>
          <a:schemeClr val="lt1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5"/>
          <p:cNvSpPr/>
          <p:nvPr/>
        </p:nvSpPr>
        <p:spPr>
          <a:xfrm>
            <a:off x="-1" y="1"/>
            <a:ext cx="9179700" cy="747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45"/>
          <p:cNvSpPr txBox="1">
            <a:spLocks noGrp="1"/>
          </p:cNvSpPr>
          <p:nvPr>
            <p:ph type="title"/>
          </p:nvPr>
        </p:nvSpPr>
        <p:spPr>
          <a:xfrm>
            <a:off x="646412" y="1"/>
            <a:ext cx="78867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  <a:defRPr sz="3300" b="1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31" name="Google Shape;231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16" y="4593703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45"/>
          <p:cNvSpPr txBox="1">
            <a:spLocks noGrp="1"/>
          </p:cNvSpPr>
          <p:nvPr>
            <p:ph type="ftr" idx="11"/>
          </p:nvPr>
        </p:nvSpPr>
        <p:spPr>
          <a:xfrm>
            <a:off x="8622434" y="4636295"/>
            <a:ext cx="360300" cy="3762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4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slide">
  <p:cSld name="1_Title only slide 2">
    <p:bg>
      <p:bgPr>
        <a:solidFill>
          <a:srgbClr val="FFFDFF"/>
        </a:solidFill>
        <a:effectLst/>
      </p:bgPr>
    </p:bg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  <a:defRPr b="1" i="0">
                <a:solidFill>
                  <a:schemeClr val="accent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36" name="Google Shape;236;p46"/>
          <p:cNvPicPr preferRelativeResize="0"/>
          <p:nvPr/>
        </p:nvPicPr>
        <p:blipFill rotWithShape="1">
          <a:blip r:embed="rId2">
            <a:alphaModFix/>
          </a:blip>
          <a:srcRect r="73467"/>
          <a:stretch/>
        </p:blipFill>
        <p:spPr>
          <a:xfrm>
            <a:off x="228616" y="4593703"/>
            <a:ext cx="417795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4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3_Blank 2">
    <p:bg>
      <p:bgPr>
        <a:solidFill>
          <a:srgbClr val="FFFFFF"/>
        </a:solidFill>
        <a:effectLst/>
      </p:bgPr>
    </p:bg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47"/>
          <p:cNvSpPr/>
          <p:nvPr/>
        </p:nvSpPr>
        <p:spPr>
          <a:xfrm>
            <a:off x="-2446638" y="-240956"/>
            <a:ext cx="6098100" cy="6098100"/>
          </a:xfrm>
          <a:prstGeom prst="ellipse">
            <a:avLst/>
          </a:prstGeom>
          <a:solidFill>
            <a:schemeClr val="accent3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0" name="Google Shape;240;p47"/>
          <p:cNvSpPr txBox="1">
            <a:spLocks noGrp="1"/>
          </p:cNvSpPr>
          <p:nvPr>
            <p:ph type="title"/>
          </p:nvPr>
        </p:nvSpPr>
        <p:spPr>
          <a:xfrm>
            <a:off x="203887" y="2286546"/>
            <a:ext cx="30582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47"/>
          <p:cNvSpPr txBox="1">
            <a:spLocks noGrp="1"/>
          </p:cNvSpPr>
          <p:nvPr>
            <p:ph type="body" idx="1"/>
          </p:nvPr>
        </p:nvSpPr>
        <p:spPr>
          <a:xfrm>
            <a:off x="3891784" y="1441429"/>
            <a:ext cx="4511400" cy="24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838"/>
              </a:buClr>
              <a:buSzPts val="2100"/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800"/>
              <a:buNone/>
              <a:defRPr>
                <a:solidFill>
                  <a:srgbClr val="3A383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500"/>
              <a:buNone/>
              <a:defRPr>
                <a:solidFill>
                  <a:srgbClr val="3A383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None/>
              <a:defRPr>
                <a:solidFill>
                  <a:srgbClr val="3A383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None/>
              <a:defRPr>
                <a:solidFill>
                  <a:srgbClr val="3A3838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42" name="Google Shape;242;p47"/>
          <p:cNvPicPr preferRelativeResize="0"/>
          <p:nvPr/>
        </p:nvPicPr>
        <p:blipFill rotWithShape="1">
          <a:blip r:embed="rId2">
            <a:alphaModFix/>
          </a:blip>
          <a:srcRect r="73467"/>
          <a:stretch/>
        </p:blipFill>
        <p:spPr>
          <a:xfrm>
            <a:off x="8532807" y="4556633"/>
            <a:ext cx="417795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4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Break Option 1">
  <p:cSld name="2_Section Break Option 1 3">
    <p:bg>
      <p:bgPr>
        <a:solidFill>
          <a:schemeClr val="accent4"/>
        </a:solid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8"/>
          <p:cNvSpPr txBox="1">
            <a:spLocks noGrp="1"/>
          </p:cNvSpPr>
          <p:nvPr>
            <p:ph type="subTitle" idx="1"/>
          </p:nvPr>
        </p:nvSpPr>
        <p:spPr>
          <a:xfrm>
            <a:off x="1295774" y="2254675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 i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46" name="Google Shape;246;p4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title + text slide">
  <p:cSld name="2_Standard title + text slide 3">
    <p:bg>
      <p:bgPr>
        <a:solidFill>
          <a:schemeClr val="lt1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9"/>
          <p:cNvSpPr/>
          <p:nvPr/>
        </p:nvSpPr>
        <p:spPr>
          <a:xfrm>
            <a:off x="-1" y="1"/>
            <a:ext cx="9179700" cy="74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49"/>
          <p:cNvSpPr txBox="1">
            <a:spLocks noGrp="1"/>
          </p:cNvSpPr>
          <p:nvPr>
            <p:ph type="title"/>
          </p:nvPr>
        </p:nvSpPr>
        <p:spPr>
          <a:xfrm>
            <a:off x="646412" y="1"/>
            <a:ext cx="78867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  <a:defRPr sz="33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9"/>
          <p:cNvSpPr txBox="1">
            <a:spLocks noGrp="1"/>
          </p:cNvSpPr>
          <p:nvPr>
            <p:ph type="body" idx="1"/>
          </p:nvPr>
        </p:nvSpPr>
        <p:spPr>
          <a:xfrm>
            <a:off x="646412" y="953691"/>
            <a:ext cx="7886700" cy="3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51" name="Google Shape;251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16" y="4593703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49"/>
          <p:cNvSpPr txBox="1">
            <a:spLocks noGrp="1"/>
          </p:cNvSpPr>
          <p:nvPr>
            <p:ph type="ftr" idx="11"/>
          </p:nvPr>
        </p:nvSpPr>
        <p:spPr>
          <a:xfrm>
            <a:off x="8622434" y="4636295"/>
            <a:ext cx="360300" cy="3762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4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title ONLY ">
  <p:cSld name="1_Standard title ONLY  3">
    <p:bg>
      <p:bgPr>
        <a:solidFill>
          <a:schemeClr val="lt1"/>
        </a:solidFill>
        <a:effectLst/>
      </p:bgPr>
    </p:bg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50"/>
          <p:cNvSpPr/>
          <p:nvPr/>
        </p:nvSpPr>
        <p:spPr>
          <a:xfrm>
            <a:off x="-1" y="1"/>
            <a:ext cx="9179700" cy="7473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6" name="Google Shape;256;p50"/>
          <p:cNvSpPr txBox="1">
            <a:spLocks noGrp="1"/>
          </p:cNvSpPr>
          <p:nvPr>
            <p:ph type="title"/>
          </p:nvPr>
        </p:nvSpPr>
        <p:spPr>
          <a:xfrm>
            <a:off x="646412" y="1"/>
            <a:ext cx="78867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  <a:defRPr sz="3300" b="1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57" name="Google Shape;257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28616" y="4593703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50"/>
          <p:cNvSpPr txBox="1">
            <a:spLocks noGrp="1"/>
          </p:cNvSpPr>
          <p:nvPr>
            <p:ph type="ftr" idx="11"/>
          </p:nvPr>
        </p:nvSpPr>
        <p:spPr>
          <a:xfrm>
            <a:off x="8622434" y="4636295"/>
            <a:ext cx="360300" cy="3762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5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slide">
  <p:cSld name="1_Title only slide 3">
    <p:bg>
      <p:bgPr>
        <a:solidFill>
          <a:srgbClr val="FFFDFF"/>
        </a:solid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5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  <a:defRPr b="1" i="0">
                <a:solidFill>
                  <a:schemeClr val="accent4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62" name="Google Shape;262;p51"/>
          <p:cNvPicPr preferRelativeResize="0"/>
          <p:nvPr/>
        </p:nvPicPr>
        <p:blipFill rotWithShape="1">
          <a:blip r:embed="rId2">
            <a:alphaModFix/>
          </a:blip>
          <a:srcRect r="73467"/>
          <a:stretch/>
        </p:blipFill>
        <p:spPr>
          <a:xfrm>
            <a:off x="228616" y="4593703"/>
            <a:ext cx="417795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5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Break Option 1">
  <p:cSld name="1_Section Break Option 1">
    <p:bg>
      <p:bgPr>
        <a:solidFill>
          <a:schemeClr val="accent1"/>
        </a:solid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Google Shape;36;p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2559" y="-1"/>
            <a:ext cx="9144000" cy="514350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6"/>
          <p:cNvSpPr txBox="1">
            <a:spLocks noGrp="1"/>
          </p:cNvSpPr>
          <p:nvPr>
            <p:ph type="subTitle" idx="1"/>
          </p:nvPr>
        </p:nvSpPr>
        <p:spPr>
          <a:xfrm>
            <a:off x="1295774" y="2254675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  <a:defRPr sz="3600" i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ontserrat"/>
              <a:buNone/>
              <a:defRPr sz="15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Montserrat"/>
              <a:buNone/>
              <a:defRPr sz="12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" name="Google Shape;3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6607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6"/>
          <p:cNvPicPr preferRelativeResize="0"/>
          <p:nvPr/>
        </p:nvPicPr>
        <p:blipFill rotWithShape="1">
          <a:blip r:embed="rId4">
            <a:alphaModFix/>
          </a:blip>
          <a:srcRect r="73467"/>
          <a:stretch/>
        </p:blipFill>
        <p:spPr>
          <a:xfrm>
            <a:off x="8660721" y="4676857"/>
            <a:ext cx="417788" cy="401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3_Blank 3">
    <p:bg>
      <p:bgPr>
        <a:solidFill>
          <a:srgbClr val="FFFFFF"/>
        </a:solidFill>
        <a:effectLst/>
      </p:bgPr>
    </p:bg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52"/>
          <p:cNvSpPr/>
          <p:nvPr/>
        </p:nvSpPr>
        <p:spPr>
          <a:xfrm>
            <a:off x="-2446638" y="-240956"/>
            <a:ext cx="6098100" cy="6098100"/>
          </a:xfrm>
          <a:prstGeom prst="ellipse">
            <a:avLst/>
          </a:prstGeom>
          <a:solidFill>
            <a:schemeClr val="accent4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52"/>
          <p:cNvSpPr txBox="1">
            <a:spLocks noGrp="1"/>
          </p:cNvSpPr>
          <p:nvPr>
            <p:ph type="title"/>
          </p:nvPr>
        </p:nvSpPr>
        <p:spPr>
          <a:xfrm>
            <a:off x="203887" y="2286546"/>
            <a:ext cx="30582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52"/>
          <p:cNvSpPr txBox="1">
            <a:spLocks noGrp="1"/>
          </p:cNvSpPr>
          <p:nvPr>
            <p:ph type="body" idx="1"/>
          </p:nvPr>
        </p:nvSpPr>
        <p:spPr>
          <a:xfrm>
            <a:off x="3891784" y="1441429"/>
            <a:ext cx="4511400" cy="24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838"/>
              </a:buClr>
              <a:buSzPts val="2100"/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800"/>
              <a:buNone/>
              <a:defRPr>
                <a:solidFill>
                  <a:srgbClr val="3A383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500"/>
              <a:buNone/>
              <a:defRPr>
                <a:solidFill>
                  <a:srgbClr val="3A383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None/>
              <a:defRPr>
                <a:solidFill>
                  <a:srgbClr val="3A383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None/>
              <a:defRPr>
                <a:solidFill>
                  <a:srgbClr val="3A3838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68" name="Google Shape;268;p52"/>
          <p:cNvPicPr preferRelativeResize="0"/>
          <p:nvPr/>
        </p:nvPicPr>
        <p:blipFill rotWithShape="1">
          <a:blip r:embed="rId2">
            <a:alphaModFix/>
          </a:blip>
          <a:srcRect r="73467"/>
          <a:stretch/>
        </p:blipFill>
        <p:spPr>
          <a:xfrm>
            <a:off x="8532807" y="4556633"/>
            <a:ext cx="417795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5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Break Option 1">
  <p:cSld name="2_Section Break Option 1 4">
    <p:bg>
      <p:bgPr>
        <a:solidFill>
          <a:schemeClr val="accent5"/>
        </a:solidFill>
        <a:effectLst/>
      </p:bgPr>
    </p:bg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53"/>
          <p:cNvSpPr txBox="1">
            <a:spLocks noGrp="1"/>
          </p:cNvSpPr>
          <p:nvPr>
            <p:ph type="subTitle" idx="1"/>
          </p:nvPr>
        </p:nvSpPr>
        <p:spPr>
          <a:xfrm>
            <a:off x="1295774" y="2254675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 i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72" name="Google Shape;272;p5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title + text slide">
  <p:cSld name="2_Standard title + text slide 4">
    <p:bg>
      <p:bgPr>
        <a:solidFill>
          <a:schemeClr val="lt1"/>
        </a:solid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54"/>
          <p:cNvSpPr/>
          <p:nvPr/>
        </p:nvSpPr>
        <p:spPr>
          <a:xfrm>
            <a:off x="-1" y="1"/>
            <a:ext cx="9179700" cy="74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54"/>
          <p:cNvSpPr txBox="1">
            <a:spLocks noGrp="1"/>
          </p:cNvSpPr>
          <p:nvPr>
            <p:ph type="title"/>
          </p:nvPr>
        </p:nvSpPr>
        <p:spPr>
          <a:xfrm>
            <a:off x="646412" y="1"/>
            <a:ext cx="78867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  <a:defRPr sz="33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4"/>
          <p:cNvSpPr txBox="1">
            <a:spLocks noGrp="1"/>
          </p:cNvSpPr>
          <p:nvPr>
            <p:ph type="body" idx="1"/>
          </p:nvPr>
        </p:nvSpPr>
        <p:spPr>
          <a:xfrm>
            <a:off x="646412" y="953691"/>
            <a:ext cx="7886700" cy="3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dk2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77" name="Google Shape;277;p54"/>
          <p:cNvSpPr txBox="1">
            <a:spLocks noGrp="1"/>
          </p:cNvSpPr>
          <p:nvPr>
            <p:ph type="ftr" idx="11"/>
          </p:nvPr>
        </p:nvSpPr>
        <p:spPr>
          <a:xfrm>
            <a:off x="8622434" y="4636295"/>
            <a:ext cx="360300" cy="3762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78" name="Google Shape;278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2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5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</a:defRPr>
            </a:lvl1pPr>
            <a:lvl2pPr lvl="1" rtl="0">
              <a:buNone/>
              <a:defRPr>
                <a:solidFill>
                  <a:schemeClr val="dk2"/>
                </a:solidFill>
              </a:defRPr>
            </a:lvl2pPr>
            <a:lvl3pPr lvl="2" rtl="0">
              <a:buNone/>
              <a:defRPr>
                <a:solidFill>
                  <a:schemeClr val="dk2"/>
                </a:solidFill>
              </a:defRPr>
            </a:lvl3pPr>
            <a:lvl4pPr lvl="3" rtl="0">
              <a:buNone/>
              <a:defRPr>
                <a:solidFill>
                  <a:schemeClr val="dk2"/>
                </a:solidFill>
              </a:defRPr>
            </a:lvl4pPr>
            <a:lvl5pPr lvl="4" rtl="0">
              <a:buNone/>
              <a:defRPr>
                <a:solidFill>
                  <a:schemeClr val="dk2"/>
                </a:solidFill>
              </a:defRPr>
            </a:lvl5pPr>
            <a:lvl6pPr lvl="5" rtl="0">
              <a:buNone/>
              <a:defRPr>
                <a:solidFill>
                  <a:schemeClr val="dk2"/>
                </a:solidFill>
              </a:defRPr>
            </a:lvl6pPr>
            <a:lvl7pPr lvl="6" rtl="0">
              <a:buNone/>
              <a:defRPr>
                <a:solidFill>
                  <a:schemeClr val="dk2"/>
                </a:solidFill>
              </a:defRPr>
            </a:lvl7pPr>
            <a:lvl8pPr lvl="7" rtl="0">
              <a:buNone/>
              <a:defRPr>
                <a:solidFill>
                  <a:schemeClr val="dk2"/>
                </a:solidFill>
              </a:defRPr>
            </a:lvl8pPr>
            <a:lvl9pPr lvl="8" rtl="0">
              <a:buNone/>
              <a:defRPr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title ONLY ">
  <p:cSld name="1_Standard title ONLY  4">
    <p:bg>
      <p:bgPr>
        <a:solidFill>
          <a:schemeClr val="lt1"/>
        </a:solidFill>
        <a:effectLst/>
      </p:bgPr>
    </p:bg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55"/>
          <p:cNvSpPr/>
          <p:nvPr/>
        </p:nvSpPr>
        <p:spPr>
          <a:xfrm>
            <a:off x="-1" y="1"/>
            <a:ext cx="9179700" cy="7473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2" name="Google Shape;282;p55"/>
          <p:cNvSpPr txBox="1">
            <a:spLocks noGrp="1"/>
          </p:cNvSpPr>
          <p:nvPr>
            <p:ph type="title"/>
          </p:nvPr>
        </p:nvSpPr>
        <p:spPr>
          <a:xfrm>
            <a:off x="646412" y="1"/>
            <a:ext cx="78867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  <a:defRPr sz="3300" b="1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55"/>
          <p:cNvSpPr txBox="1">
            <a:spLocks noGrp="1"/>
          </p:cNvSpPr>
          <p:nvPr>
            <p:ph type="ftr" idx="11"/>
          </p:nvPr>
        </p:nvSpPr>
        <p:spPr>
          <a:xfrm>
            <a:off x="8622434" y="4636295"/>
            <a:ext cx="360300" cy="3762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84" name="Google Shape;284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2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5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slide">
  <p:cSld name="1_Title only slide 4">
    <p:bg>
      <p:bgPr>
        <a:solidFill>
          <a:srgbClr val="FFFDFF"/>
        </a:solidFill>
        <a:effectLst/>
      </p:bgPr>
    </p:bg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5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  <a:defRPr b="1" i="0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288" name="Google Shape;288;p5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2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p5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3_Blank 4">
    <p:bg>
      <p:bgPr>
        <a:solidFill>
          <a:srgbClr val="FFFFFF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57"/>
          <p:cNvSpPr/>
          <p:nvPr/>
        </p:nvSpPr>
        <p:spPr>
          <a:xfrm>
            <a:off x="-2446638" y="-240956"/>
            <a:ext cx="6098100" cy="6098100"/>
          </a:xfrm>
          <a:prstGeom prst="ellipse">
            <a:avLst/>
          </a:prstGeom>
          <a:solidFill>
            <a:schemeClr val="accent5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2" name="Google Shape;292;p57"/>
          <p:cNvSpPr txBox="1">
            <a:spLocks noGrp="1"/>
          </p:cNvSpPr>
          <p:nvPr>
            <p:ph type="title"/>
          </p:nvPr>
        </p:nvSpPr>
        <p:spPr>
          <a:xfrm>
            <a:off x="203887" y="2286546"/>
            <a:ext cx="30582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57"/>
          <p:cNvSpPr txBox="1">
            <a:spLocks noGrp="1"/>
          </p:cNvSpPr>
          <p:nvPr>
            <p:ph type="body" idx="1"/>
          </p:nvPr>
        </p:nvSpPr>
        <p:spPr>
          <a:xfrm>
            <a:off x="3891784" y="1441429"/>
            <a:ext cx="4511400" cy="24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838"/>
              </a:buClr>
              <a:buSzPts val="2100"/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800"/>
              <a:buNone/>
              <a:defRPr>
                <a:solidFill>
                  <a:srgbClr val="3A383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500"/>
              <a:buNone/>
              <a:defRPr>
                <a:solidFill>
                  <a:srgbClr val="3A383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None/>
              <a:defRPr>
                <a:solidFill>
                  <a:srgbClr val="3A383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None/>
              <a:defRPr>
                <a:solidFill>
                  <a:srgbClr val="3A3838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294" name="Google Shape;294;p57"/>
          <p:cNvPicPr preferRelativeResize="0"/>
          <p:nvPr/>
        </p:nvPicPr>
        <p:blipFill rotWithShape="1">
          <a:blip r:embed="rId2">
            <a:alphaModFix/>
          </a:blip>
          <a:srcRect r="73467"/>
          <a:stretch/>
        </p:blipFill>
        <p:spPr>
          <a:xfrm>
            <a:off x="8532807" y="4556633"/>
            <a:ext cx="417795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5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ection Break Option 1">
  <p:cSld name="2_Section Break Option 1 5">
    <p:bg>
      <p:bgPr>
        <a:solidFill>
          <a:schemeClr val="accent6"/>
        </a:solidFill>
        <a:effectLst/>
      </p:bgPr>
    </p:bg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58"/>
          <p:cNvSpPr txBox="1">
            <a:spLocks noGrp="1"/>
          </p:cNvSpPr>
          <p:nvPr>
            <p:ph type="subTitle" idx="1"/>
          </p:nvPr>
        </p:nvSpPr>
        <p:spPr>
          <a:xfrm>
            <a:off x="1295774" y="2254675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 b="1" i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298" name="Google Shape;298;p5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title + text slide">
  <p:cSld name="2_Standard title + text slide 5">
    <p:bg>
      <p:bgPr>
        <a:solidFill>
          <a:schemeClr val="lt1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59"/>
          <p:cNvSpPr/>
          <p:nvPr/>
        </p:nvSpPr>
        <p:spPr>
          <a:xfrm>
            <a:off x="-1" y="1"/>
            <a:ext cx="9179700" cy="747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59"/>
          <p:cNvSpPr txBox="1">
            <a:spLocks noGrp="1"/>
          </p:cNvSpPr>
          <p:nvPr>
            <p:ph type="title"/>
          </p:nvPr>
        </p:nvSpPr>
        <p:spPr>
          <a:xfrm>
            <a:off x="646412" y="1"/>
            <a:ext cx="78867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  <a:defRPr sz="33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59"/>
          <p:cNvSpPr txBox="1">
            <a:spLocks noGrp="1"/>
          </p:cNvSpPr>
          <p:nvPr>
            <p:ph type="body" idx="1"/>
          </p:nvPr>
        </p:nvSpPr>
        <p:spPr>
          <a:xfrm>
            <a:off x="646412" y="953691"/>
            <a:ext cx="7886700" cy="3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>
                <a:solidFill>
                  <a:schemeClr val="accent6"/>
                </a:solidFill>
              </a:defRPr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03" name="Google Shape;303;p59"/>
          <p:cNvSpPr txBox="1">
            <a:spLocks noGrp="1"/>
          </p:cNvSpPr>
          <p:nvPr>
            <p:ph type="ftr" idx="11"/>
          </p:nvPr>
        </p:nvSpPr>
        <p:spPr>
          <a:xfrm>
            <a:off x="8622434" y="4636295"/>
            <a:ext cx="360300" cy="3762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04" name="Google Shape;304;p5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2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5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>
                <a:solidFill>
                  <a:schemeClr val="accent6"/>
                </a:solidFill>
              </a:defRPr>
            </a:lvl1pPr>
            <a:lvl2pPr lvl="1" rtl="0">
              <a:buNone/>
              <a:defRPr>
                <a:solidFill>
                  <a:schemeClr val="accent6"/>
                </a:solidFill>
              </a:defRPr>
            </a:lvl2pPr>
            <a:lvl3pPr lvl="2" rtl="0">
              <a:buNone/>
              <a:defRPr>
                <a:solidFill>
                  <a:schemeClr val="accent6"/>
                </a:solidFill>
              </a:defRPr>
            </a:lvl3pPr>
            <a:lvl4pPr lvl="3" rtl="0">
              <a:buNone/>
              <a:defRPr>
                <a:solidFill>
                  <a:schemeClr val="accent6"/>
                </a:solidFill>
              </a:defRPr>
            </a:lvl4pPr>
            <a:lvl5pPr lvl="4" rtl="0">
              <a:buNone/>
              <a:defRPr>
                <a:solidFill>
                  <a:schemeClr val="accent6"/>
                </a:solidFill>
              </a:defRPr>
            </a:lvl5pPr>
            <a:lvl6pPr lvl="5" rtl="0">
              <a:buNone/>
              <a:defRPr>
                <a:solidFill>
                  <a:schemeClr val="accent6"/>
                </a:solidFill>
              </a:defRPr>
            </a:lvl6pPr>
            <a:lvl7pPr lvl="6" rtl="0">
              <a:buNone/>
              <a:defRPr>
                <a:solidFill>
                  <a:schemeClr val="accent6"/>
                </a:solidFill>
              </a:defRPr>
            </a:lvl7pPr>
            <a:lvl8pPr lvl="7" rtl="0">
              <a:buNone/>
              <a:defRPr>
                <a:solidFill>
                  <a:schemeClr val="accent6"/>
                </a:solidFill>
              </a:defRPr>
            </a:lvl8pPr>
            <a:lvl9pPr lvl="8" rtl="0">
              <a:buNone/>
              <a:defRPr>
                <a:solidFill>
                  <a:schemeClr val="accent6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title ONLY ">
  <p:cSld name="1_Standard title ONLY  5">
    <p:bg>
      <p:bgPr>
        <a:solidFill>
          <a:schemeClr val="lt1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60"/>
          <p:cNvSpPr/>
          <p:nvPr/>
        </p:nvSpPr>
        <p:spPr>
          <a:xfrm>
            <a:off x="-1" y="1"/>
            <a:ext cx="9179700" cy="747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8" name="Google Shape;308;p60"/>
          <p:cNvSpPr txBox="1">
            <a:spLocks noGrp="1"/>
          </p:cNvSpPr>
          <p:nvPr>
            <p:ph type="title"/>
          </p:nvPr>
        </p:nvSpPr>
        <p:spPr>
          <a:xfrm>
            <a:off x="646412" y="1"/>
            <a:ext cx="78867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  <a:defRPr sz="3300" b="1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09" name="Google Shape;309;p60"/>
          <p:cNvSpPr txBox="1">
            <a:spLocks noGrp="1"/>
          </p:cNvSpPr>
          <p:nvPr>
            <p:ph type="ftr" idx="11"/>
          </p:nvPr>
        </p:nvSpPr>
        <p:spPr>
          <a:xfrm>
            <a:off x="8622434" y="4636295"/>
            <a:ext cx="360300" cy="3762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10" name="Google Shape;310;p6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2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6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slide">
  <p:cSld name="1_Title only slide 5">
    <p:bg>
      <p:bgPr>
        <a:solidFill>
          <a:srgbClr val="FFFDFF"/>
        </a:solidFill>
        <a:effectLst/>
      </p:bgPr>
    </p:bg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6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300"/>
              <a:buFont typeface="Arial"/>
              <a:buNone/>
              <a:defRPr b="1" i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14" name="Google Shape;314;p6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82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6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er slide">
  <p:cSld name="CUSTOM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7"/>
          <p:cNvSpPr txBox="1">
            <a:spLocks noGrp="1"/>
          </p:cNvSpPr>
          <p:nvPr>
            <p:ph type="title"/>
          </p:nvPr>
        </p:nvSpPr>
        <p:spPr>
          <a:xfrm>
            <a:off x="1291125" y="795881"/>
            <a:ext cx="3257400" cy="822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Montserrat"/>
              <a:buNone/>
              <a:defRPr sz="2700" b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Montserrat"/>
              <a:buNone/>
              <a:defRPr sz="2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Montserrat"/>
              <a:buNone/>
              <a:defRPr sz="2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Montserrat"/>
              <a:buNone/>
              <a:defRPr sz="2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Montserrat"/>
              <a:buNone/>
              <a:defRPr sz="2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Montserrat"/>
              <a:buNone/>
              <a:defRPr sz="2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Montserrat"/>
              <a:buNone/>
              <a:defRPr sz="2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Montserrat"/>
              <a:buNone/>
              <a:defRPr sz="2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700"/>
              <a:buFont typeface="Montserrat"/>
              <a:buNone/>
              <a:defRPr sz="270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43" name="Google Shape;43;p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11519" y="460618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3_Blank 5">
    <p:bg>
      <p:bgPr>
        <a:solidFill>
          <a:srgbClr val="FFFFFF"/>
        </a:solidFill>
        <a:effectLst/>
      </p:bgPr>
    </p:bg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62"/>
          <p:cNvSpPr/>
          <p:nvPr/>
        </p:nvSpPr>
        <p:spPr>
          <a:xfrm>
            <a:off x="-2446638" y="-240956"/>
            <a:ext cx="6098100" cy="6098100"/>
          </a:xfrm>
          <a:prstGeom prst="ellipse">
            <a:avLst/>
          </a:prstGeom>
          <a:solidFill>
            <a:schemeClr val="accent6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8" name="Google Shape;318;p62"/>
          <p:cNvSpPr txBox="1">
            <a:spLocks noGrp="1"/>
          </p:cNvSpPr>
          <p:nvPr>
            <p:ph type="title"/>
          </p:nvPr>
        </p:nvSpPr>
        <p:spPr>
          <a:xfrm>
            <a:off x="203887" y="2286546"/>
            <a:ext cx="30582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Arial"/>
              <a:buNone/>
              <a:defRPr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62"/>
          <p:cNvSpPr txBox="1">
            <a:spLocks noGrp="1"/>
          </p:cNvSpPr>
          <p:nvPr>
            <p:ph type="body" idx="1"/>
          </p:nvPr>
        </p:nvSpPr>
        <p:spPr>
          <a:xfrm>
            <a:off x="3891784" y="1441429"/>
            <a:ext cx="4511400" cy="24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838"/>
              </a:buClr>
              <a:buSzPts val="2100"/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800"/>
              <a:buNone/>
              <a:defRPr>
                <a:solidFill>
                  <a:srgbClr val="3A383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500"/>
              <a:buNone/>
              <a:defRPr>
                <a:solidFill>
                  <a:srgbClr val="3A383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None/>
              <a:defRPr>
                <a:solidFill>
                  <a:srgbClr val="3A383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None/>
              <a:defRPr>
                <a:solidFill>
                  <a:srgbClr val="3A3838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320" name="Google Shape;320;p6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607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6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tandard title + text slide">
  <p:cSld name="1_Standard title + text slide">
    <p:bg>
      <p:bgPr>
        <a:solidFill>
          <a:schemeClr val="lt1"/>
        </a:solidFill>
        <a:effectLst/>
      </p:bgPr>
    </p:bg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63"/>
          <p:cNvSpPr txBox="1">
            <a:spLocks noGrp="1"/>
          </p:cNvSpPr>
          <p:nvPr>
            <p:ph type="title"/>
          </p:nvPr>
        </p:nvSpPr>
        <p:spPr>
          <a:xfrm>
            <a:off x="646510" y="518983"/>
            <a:ext cx="78867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Arial"/>
              <a:buNone/>
              <a:defRPr sz="3000" b="1" i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24" name="Google Shape;324;p63"/>
          <p:cNvSpPr txBox="1">
            <a:spLocks noGrp="1"/>
          </p:cNvSpPr>
          <p:nvPr>
            <p:ph type="body" idx="1"/>
          </p:nvPr>
        </p:nvSpPr>
        <p:spPr>
          <a:xfrm>
            <a:off x="646412" y="1482811"/>
            <a:ext cx="7886700" cy="299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325" name="Google Shape;325;p6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607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326" name="Google Shape;326;p6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rge image slide">
  <p:cSld name="Large image slide">
    <p:bg>
      <p:bgPr>
        <a:solidFill>
          <a:schemeClr val="lt1"/>
        </a:solid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64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9" name="Google Shape;329;p6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-2-3 Dark">
  <p:cSld name="1-2-3 Dark">
    <p:bg>
      <p:bgPr>
        <a:solidFill>
          <a:schemeClr val="accent1"/>
        </a:solid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65"/>
          <p:cNvSpPr>
            <a:spLocks noGrp="1"/>
          </p:cNvSpPr>
          <p:nvPr>
            <p:ph type="pic" idx="2"/>
          </p:nvPr>
        </p:nvSpPr>
        <p:spPr>
          <a:xfrm>
            <a:off x="1" y="0"/>
            <a:ext cx="3045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2" name="Google Shape;332;p65"/>
          <p:cNvSpPr>
            <a:spLocks noGrp="1"/>
          </p:cNvSpPr>
          <p:nvPr>
            <p:ph type="pic" idx="3"/>
          </p:nvPr>
        </p:nvSpPr>
        <p:spPr>
          <a:xfrm>
            <a:off x="3044953" y="0"/>
            <a:ext cx="3045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3" name="Google Shape;333;p65"/>
          <p:cNvSpPr>
            <a:spLocks noGrp="1"/>
          </p:cNvSpPr>
          <p:nvPr>
            <p:ph type="pic" idx="4"/>
          </p:nvPr>
        </p:nvSpPr>
        <p:spPr>
          <a:xfrm>
            <a:off x="6089904" y="0"/>
            <a:ext cx="30450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4" name="Google Shape;334;p65"/>
          <p:cNvSpPr txBox="1">
            <a:spLocks noGrp="1"/>
          </p:cNvSpPr>
          <p:nvPr>
            <p:ph type="subTitle" idx="1"/>
          </p:nvPr>
        </p:nvSpPr>
        <p:spPr>
          <a:xfrm>
            <a:off x="651103" y="1950839"/>
            <a:ext cx="1743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35" name="Google Shape;335;p6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ey Points Option 2">
  <p:cSld name="Key Points Option 2">
    <p:bg>
      <p:bgPr>
        <a:solidFill>
          <a:schemeClr val="lt1"/>
        </a:solidFill>
        <a:effectLst/>
      </p:bgPr>
    </p:bg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66"/>
          <p:cNvSpPr>
            <a:spLocks noGrp="1"/>
          </p:cNvSpPr>
          <p:nvPr>
            <p:ph type="pic" idx="2"/>
          </p:nvPr>
        </p:nvSpPr>
        <p:spPr>
          <a:xfrm>
            <a:off x="0" y="-1"/>
            <a:ext cx="9144000" cy="328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38" name="Google Shape;338;p66"/>
          <p:cNvSpPr txBox="1"/>
          <p:nvPr/>
        </p:nvSpPr>
        <p:spPr>
          <a:xfrm>
            <a:off x="951139" y="3804968"/>
            <a:ext cx="7241700" cy="7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en" sz="4500" b="1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EMPHASIZE</a:t>
            </a:r>
            <a:r>
              <a:rPr lang="en" sz="4500" b="1" i="0" u="none" strike="noStrike" cap="non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 KEY POINTS</a:t>
            </a:r>
            <a:endParaRPr sz="1100" b="1" i="0" u="none" strike="noStrike" cap="none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9" name="Google Shape;339;p6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Quote Slide">
  <p:cSld name="2_Quote Slide">
    <p:bg>
      <p:bgPr>
        <a:solidFill>
          <a:schemeClr val="lt1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67"/>
          <p:cNvSpPr txBox="1">
            <a:spLocks noGrp="1"/>
          </p:cNvSpPr>
          <p:nvPr>
            <p:ph type="title"/>
          </p:nvPr>
        </p:nvSpPr>
        <p:spPr>
          <a:xfrm>
            <a:off x="682973" y="2031206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300"/>
              <a:buFont typeface="Arial"/>
              <a:buNone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pic>
        <p:nvPicPr>
          <p:cNvPr id="342" name="Google Shape;342;p6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607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6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bg>
      <p:bgPr>
        <a:solidFill>
          <a:schemeClr val="lt1"/>
        </a:solidFill>
        <a:effectLst/>
      </p:bgPr>
    </p:bg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6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Arial"/>
              <a:buNone/>
              <a:defRPr>
                <a:solidFill>
                  <a:schemeClr val="accent6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6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838"/>
              </a:buClr>
              <a:buSzPts val="2100"/>
              <a:buChar char="•"/>
              <a:defRPr>
                <a:solidFill>
                  <a:srgbClr val="3A3838"/>
                </a:solidFill>
              </a:defRPr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800"/>
              <a:buChar char="•"/>
              <a:defRPr>
                <a:solidFill>
                  <a:srgbClr val="3A3838"/>
                </a:solidFill>
              </a:defRPr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500"/>
              <a:buChar char="•"/>
              <a:defRPr>
                <a:solidFill>
                  <a:srgbClr val="3A3838"/>
                </a:solidFill>
              </a:defRPr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Char char="•"/>
              <a:defRPr>
                <a:solidFill>
                  <a:srgbClr val="3A3838"/>
                </a:solidFill>
              </a:defRPr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Char char="•"/>
              <a:defRPr>
                <a:solidFill>
                  <a:srgbClr val="3A3838"/>
                </a:solidFill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347" name="Google Shape;347;p68"/>
          <p:cNvPicPr preferRelativeResize="0"/>
          <p:nvPr/>
        </p:nvPicPr>
        <p:blipFill rotWithShape="1">
          <a:blip r:embed="rId2">
            <a:alphaModFix/>
          </a:blip>
          <a:srcRect r="73467"/>
          <a:stretch/>
        </p:blipFill>
        <p:spPr>
          <a:xfrm>
            <a:off x="228616" y="4593703"/>
            <a:ext cx="417795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6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>
                <a:solidFill>
                  <a:srgbClr val="3A3838"/>
                </a:solidFill>
              </a:defRPr>
            </a:lvl1pPr>
            <a:lvl2pPr lvl="1" rtl="0">
              <a:buNone/>
              <a:defRPr>
                <a:solidFill>
                  <a:srgbClr val="3A3838"/>
                </a:solidFill>
              </a:defRPr>
            </a:lvl2pPr>
            <a:lvl3pPr lvl="2" rtl="0">
              <a:buNone/>
              <a:defRPr>
                <a:solidFill>
                  <a:srgbClr val="3A3838"/>
                </a:solidFill>
              </a:defRPr>
            </a:lvl3pPr>
            <a:lvl4pPr lvl="3" rtl="0">
              <a:buNone/>
              <a:defRPr>
                <a:solidFill>
                  <a:srgbClr val="3A3838"/>
                </a:solidFill>
              </a:defRPr>
            </a:lvl4pPr>
            <a:lvl5pPr lvl="4" rtl="0">
              <a:buNone/>
              <a:defRPr>
                <a:solidFill>
                  <a:srgbClr val="3A3838"/>
                </a:solidFill>
              </a:defRPr>
            </a:lvl5pPr>
            <a:lvl6pPr lvl="5" rtl="0">
              <a:buNone/>
              <a:defRPr>
                <a:solidFill>
                  <a:srgbClr val="3A3838"/>
                </a:solidFill>
              </a:defRPr>
            </a:lvl6pPr>
            <a:lvl7pPr lvl="6" rtl="0">
              <a:buNone/>
              <a:defRPr>
                <a:solidFill>
                  <a:srgbClr val="3A3838"/>
                </a:solidFill>
              </a:defRPr>
            </a:lvl7pPr>
            <a:lvl8pPr lvl="7" rtl="0">
              <a:buNone/>
              <a:defRPr>
                <a:solidFill>
                  <a:srgbClr val="3A3838"/>
                </a:solidFill>
              </a:defRPr>
            </a:lvl8pPr>
            <a:lvl9pPr lvl="8" rtl="0">
              <a:buNone/>
              <a:defRPr>
                <a:solidFill>
                  <a:srgbClr val="3A3838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Mockup2">
  <p:cSld name="1_Mockup2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021187" y="411416"/>
            <a:ext cx="5291556" cy="4553647"/>
          </a:xfrm>
          <a:prstGeom prst="rect">
            <a:avLst/>
          </a:prstGeom>
          <a:noFill/>
          <a:ln>
            <a:noFill/>
          </a:ln>
        </p:spPr>
      </p:pic>
      <p:sp>
        <p:nvSpPr>
          <p:cNvPr id="351" name="Google Shape;351;p69"/>
          <p:cNvSpPr>
            <a:spLocks noGrp="1"/>
          </p:cNvSpPr>
          <p:nvPr>
            <p:ph type="pic" idx="2"/>
          </p:nvPr>
        </p:nvSpPr>
        <p:spPr>
          <a:xfrm>
            <a:off x="2744735" y="1223603"/>
            <a:ext cx="3844500" cy="24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2" name="Google Shape;352;p6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70"/>
          <p:cNvSpPr>
            <a:spLocks noGrp="1"/>
          </p:cNvSpPr>
          <p:nvPr>
            <p:ph type="pic" idx="2"/>
          </p:nvPr>
        </p:nvSpPr>
        <p:spPr>
          <a:xfrm>
            <a:off x="3141625" y="0"/>
            <a:ext cx="60045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pic>
        <p:nvPicPr>
          <p:cNvPr id="355" name="Google Shape;355;p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904951" y="1633558"/>
            <a:ext cx="2461809" cy="2118507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p70"/>
          <p:cNvSpPr>
            <a:spLocks noGrp="1"/>
          </p:cNvSpPr>
          <p:nvPr>
            <p:ph type="pic" idx="3"/>
          </p:nvPr>
        </p:nvSpPr>
        <p:spPr>
          <a:xfrm>
            <a:off x="2223589" y="2025226"/>
            <a:ext cx="1804500" cy="11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57" name="Google Shape;357;p7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Only">
  <p:cSld name="1_Title Only"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71"/>
          <p:cNvSpPr txBox="1">
            <a:spLocks noGrp="1"/>
          </p:cNvSpPr>
          <p:nvPr>
            <p:ph type="title"/>
          </p:nvPr>
        </p:nvSpPr>
        <p:spPr>
          <a:xfrm>
            <a:off x="628651" y="273844"/>
            <a:ext cx="7886700" cy="7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0" name="Google Shape;360;p71"/>
          <p:cNvSpPr txBox="1">
            <a:spLocks noGrp="1"/>
          </p:cNvSpPr>
          <p:nvPr>
            <p:ph type="body" idx="1"/>
          </p:nvPr>
        </p:nvSpPr>
        <p:spPr>
          <a:xfrm>
            <a:off x="628650" y="1166938"/>
            <a:ext cx="7782000" cy="329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p7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buNone/>
              <a:defRPr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slide">
  <p:cSld name="Title only slide">
    <p:bg>
      <p:bgPr>
        <a:solidFill>
          <a:srgbClr val="FFFDFF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Montserrat"/>
              <a:buNone/>
              <a:defRPr sz="2700" b="0" i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6" name="Google Shape;46;p8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7" name="Google Shape;47;p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11519" y="460618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7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364" name="Google Shape;364;p7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700"/>
              <a:buNone/>
              <a:defRPr sz="700"/>
            </a:lvl9pPr>
          </a:lstStyle>
          <a:p>
            <a:endParaRPr/>
          </a:p>
        </p:txBody>
      </p:sp>
      <p:sp>
        <p:nvSpPr>
          <p:cNvPr id="365" name="Google Shape;365;p7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 sz="700"/>
            </a:lvl1pPr>
            <a:lvl2pPr marL="0" lvl="1" indent="0" algn="r" rtl="0">
              <a:spcBef>
                <a:spcPts val="0"/>
              </a:spcBef>
              <a:buNone/>
              <a:defRPr sz="700"/>
            </a:lvl2pPr>
            <a:lvl3pPr marL="0" lvl="2" indent="0" algn="r" rtl="0">
              <a:spcBef>
                <a:spcPts val="0"/>
              </a:spcBef>
              <a:buNone/>
              <a:defRPr sz="700"/>
            </a:lvl3pPr>
            <a:lvl4pPr marL="0" lvl="3" indent="0" algn="r" rtl="0">
              <a:spcBef>
                <a:spcPts val="0"/>
              </a:spcBef>
              <a:buNone/>
              <a:defRPr sz="700"/>
            </a:lvl4pPr>
            <a:lvl5pPr marL="0" lvl="4" indent="0" algn="r" rtl="0">
              <a:spcBef>
                <a:spcPts val="0"/>
              </a:spcBef>
              <a:buNone/>
              <a:defRPr sz="700"/>
            </a:lvl5pPr>
            <a:lvl6pPr marL="0" lvl="5" indent="0" algn="r" rtl="0">
              <a:spcBef>
                <a:spcPts val="0"/>
              </a:spcBef>
              <a:buNone/>
              <a:defRPr sz="700"/>
            </a:lvl6pPr>
            <a:lvl7pPr marL="0" lvl="6" indent="0" algn="r" rtl="0">
              <a:spcBef>
                <a:spcPts val="0"/>
              </a:spcBef>
              <a:buNone/>
              <a:defRPr sz="700"/>
            </a:lvl7pPr>
            <a:lvl8pPr marL="0" lvl="7" indent="0" algn="r" rtl="0">
              <a:spcBef>
                <a:spcPts val="0"/>
              </a:spcBef>
              <a:buNone/>
              <a:defRPr sz="700"/>
            </a:lvl8pPr>
            <a:lvl9pPr marL="0" lvl="8" indent="0" algn="r" rtl="0">
              <a:spcBef>
                <a:spcPts val="0"/>
              </a:spcBef>
              <a:buNone/>
              <a:defRPr sz="700"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title + text slide light">
  <p:cSld name="Standard title + text slide light"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73"/>
          <p:cNvSpPr/>
          <p:nvPr/>
        </p:nvSpPr>
        <p:spPr>
          <a:xfrm>
            <a:off x="-1" y="1"/>
            <a:ext cx="9179700" cy="7473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8" name="Google Shape;368;p73"/>
          <p:cNvSpPr txBox="1">
            <a:spLocks noGrp="1"/>
          </p:cNvSpPr>
          <p:nvPr>
            <p:ph type="title"/>
          </p:nvPr>
        </p:nvSpPr>
        <p:spPr>
          <a:xfrm>
            <a:off x="646412" y="1"/>
            <a:ext cx="7886700" cy="74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00"/>
              <a:buFont typeface="Arial"/>
              <a:buNone/>
              <a:defRPr sz="27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p73"/>
          <p:cNvSpPr txBox="1">
            <a:spLocks noGrp="1"/>
          </p:cNvSpPr>
          <p:nvPr>
            <p:ph type="body" idx="1"/>
          </p:nvPr>
        </p:nvSpPr>
        <p:spPr>
          <a:xfrm>
            <a:off x="646412" y="953691"/>
            <a:ext cx="7886700" cy="352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0" name="Google Shape;370;p73"/>
          <p:cNvSpPr txBox="1">
            <a:spLocks noGrp="1"/>
          </p:cNvSpPr>
          <p:nvPr>
            <p:ph type="sldNum" idx="12"/>
          </p:nvPr>
        </p:nvSpPr>
        <p:spPr>
          <a:xfrm>
            <a:off x="8740101" y="4767263"/>
            <a:ext cx="304800" cy="273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1" name="Google Shape;371;p73"/>
          <p:cNvSpPr txBox="1"/>
          <p:nvPr/>
        </p:nvSpPr>
        <p:spPr>
          <a:xfrm>
            <a:off x="8740101" y="4767263"/>
            <a:ext cx="304800" cy="273900"/>
          </a:xfrm>
          <a:prstGeom prst="rect">
            <a:avLst/>
          </a:prstGeom>
          <a:solidFill>
            <a:srgbClr val="9E8797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73"/>
          <p:cNvSpPr txBox="1"/>
          <p:nvPr/>
        </p:nvSpPr>
        <p:spPr>
          <a:xfrm>
            <a:off x="8740101" y="4769860"/>
            <a:ext cx="304800" cy="273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3" name="Google Shape;373;p7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607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sic text slide">
  <p:cSld name="title, subtitle, text"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74"/>
          <p:cNvSpPr txBox="1">
            <a:spLocks noGrp="1"/>
          </p:cNvSpPr>
          <p:nvPr>
            <p:ph type="title"/>
          </p:nvPr>
        </p:nvSpPr>
        <p:spPr>
          <a:xfrm>
            <a:off x="1400175" y="747094"/>
            <a:ext cx="6358200" cy="55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76" name="Google Shape;376;p74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77" name="Google Shape;377;p74"/>
          <p:cNvSpPr txBox="1">
            <a:spLocks noGrp="1"/>
          </p:cNvSpPr>
          <p:nvPr>
            <p:ph type="body" idx="1"/>
          </p:nvPr>
        </p:nvSpPr>
        <p:spPr>
          <a:xfrm>
            <a:off x="1393031" y="1306003"/>
            <a:ext cx="6358200" cy="45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6195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  <a:defRPr sz="1400"/>
            </a:lvl1pPr>
            <a:lvl2pPr marL="914400" lvl="1" indent="-317500" algn="ctr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 sz="1400"/>
            </a:lvl2pPr>
            <a:lvl3pPr marL="1371600" lvl="2" indent="-285750" algn="ctr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900"/>
              <a:buChar char="•"/>
              <a:defRPr sz="1400"/>
            </a:lvl3pPr>
            <a:lvl4pPr marL="1828800" lvl="3" indent="-279400" algn="ctr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Char char="•"/>
              <a:defRPr sz="1400"/>
            </a:lvl4pPr>
            <a:lvl5pPr marL="2286000" lvl="4" indent="-279400" algn="ctr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SzPts val="800"/>
              <a:buChar char="•"/>
              <a:defRPr sz="1400"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78" name="Google Shape;378;p74"/>
          <p:cNvSpPr txBox="1">
            <a:spLocks noGrp="1"/>
          </p:cNvSpPr>
          <p:nvPr>
            <p:ph type="body" idx="2"/>
          </p:nvPr>
        </p:nvSpPr>
        <p:spPr>
          <a:xfrm>
            <a:off x="1393031" y="1930775"/>
            <a:ext cx="6351000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lvl="0" indent="-37465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Noto Sans Symbols"/>
              <a:buChar char="▪"/>
              <a:defRPr/>
            </a:lvl1pPr>
            <a:lvl2pPr marL="914400" lvl="1" indent="-3238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/>
            </a:lvl2pPr>
            <a:lvl3pPr marL="1371600" lvl="2" indent="-2921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▪"/>
              <a:defRPr/>
            </a:lvl3pPr>
            <a:lvl4pPr marL="1828800" lvl="3" indent="-2794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Char char="▪"/>
              <a:defRPr/>
            </a:lvl4pPr>
            <a:lvl5pPr marL="2286000" lvl="4" indent="-2794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Char char="▪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379" name="Google Shape;379;p7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607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75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2" name="Google Shape;382;p7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607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ff headshot slide">
  <p:cSld name="Team slide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76"/>
          <p:cNvSpPr>
            <a:spLocks noGrp="1"/>
          </p:cNvSpPr>
          <p:nvPr>
            <p:ph type="pic" idx="2"/>
          </p:nvPr>
        </p:nvSpPr>
        <p:spPr>
          <a:xfrm>
            <a:off x="1400176" y="885826"/>
            <a:ext cx="1514400" cy="151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5" name="Google Shape;385;p76"/>
          <p:cNvSpPr>
            <a:spLocks noGrp="1"/>
          </p:cNvSpPr>
          <p:nvPr>
            <p:ph type="pic" idx="3"/>
          </p:nvPr>
        </p:nvSpPr>
        <p:spPr>
          <a:xfrm>
            <a:off x="2957513" y="885826"/>
            <a:ext cx="1514400" cy="151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6" name="Google Shape;386;p76"/>
          <p:cNvSpPr>
            <a:spLocks noGrp="1"/>
          </p:cNvSpPr>
          <p:nvPr>
            <p:ph type="pic" idx="4"/>
          </p:nvPr>
        </p:nvSpPr>
        <p:spPr>
          <a:xfrm>
            <a:off x="4514851" y="885826"/>
            <a:ext cx="1514400" cy="151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7" name="Google Shape;387;p76"/>
          <p:cNvSpPr>
            <a:spLocks noGrp="1"/>
          </p:cNvSpPr>
          <p:nvPr>
            <p:ph type="pic" idx="5"/>
          </p:nvPr>
        </p:nvSpPr>
        <p:spPr>
          <a:xfrm>
            <a:off x="6072188" y="885826"/>
            <a:ext cx="1514400" cy="151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8" name="Google Shape;388;p76"/>
          <p:cNvSpPr>
            <a:spLocks noGrp="1"/>
          </p:cNvSpPr>
          <p:nvPr>
            <p:ph type="pic" idx="6"/>
          </p:nvPr>
        </p:nvSpPr>
        <p:spPr>
          <a:xfrm>
            <a:off x="7629525" y="885826"/>
            <a:ext cx="1514400" cy="15144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9" name="Google Shape;389;p76"/>
          <p:cNvSpPr txBox="1">
            <a:spLocks noGrp="1"/>
          </p:cNvSpPr>
          <p:nvPr>
            <p:ph type="title"/>
          </p:nvPr>
        </p:nvSpPr>
        <p:spPr>
          <a:xfrm>
            <a:off x="1400175" y="3490293"/>
            <a:ext cx="3171900" cy="12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76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91" name="Google Shape;391;p7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607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slide - Bold light">
  <p:cSld name="Title only slide - Bold light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77"/>
          <p:cNvSpPr txBox="1">
            <a:spLocks noGrp="1"/>
          </p:cNvSpPr>
          <p:nvPr>
            <p:ph type="title"/>
          </p:nvPr>
        </p:nvSpPr>
        <p:spPr>
          <a:xfrm>
            <a:off x="673016" y="298337"/>
            <a:ext cx="78867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700"/>
              <a:buFont typeface="Arial"/>
              <a:buNone/>
              <a:defRPr b="1" i="0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77"/>
          <p:cNvSpPr txBox="1"/>
          <p:nvPr/>
        </p:nvSpPr>
        <p:spPr>
          <a:xfrm>
            <a:off x="8559715" y="4646496"/>
            <a:ext cx="411900" cy="3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 b="0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 b="0" i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77"/>
          <p:cNvSpPr txBox="1">
            <a:spLocks noGrp="1"/>
          </p:cNvSpPr>
          <p:nvPr>
            <p:ph type="sldNum" idx="12"/>
          </p:nvPr>
        </p:nvSpPr>
        <p:spPr>
          <a:xfrm>
            <a:off x="8740101" y="4767263"/>
            <a:ext cx="304800" cy="273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/>
            </a:lvl1pPr>
            <a:lvl2pPr marL="0" lvl="1" indent="0" algn="ctr" rtl="0">
              <a:spcBef>
                <a:spcPts val="0"/>
              </a:spcBef>
              <a:buNone/>
              <a:defRPr/>
            </a:lvl2pPr>
            <a:lvl3pPr marL="0" lvl="2" indent="0" algn="ctr" rtl="0">
              <a:spcBef>
                <a:spcPts val="0"/>
              </a:spcBef>
              <a:buNone/>
              <a:defRPr/>
            </a:lvl3pPr>
            <a:lvl4pPr marL="0" lvl="3" indent="0" algn="ctr" rtl="0">
              <a:spcBef>
                <a:spcPts val="0"/>
              </a:spcBef>
              <a:buNone/>
              <a:defRPr/>
            </a:lvl4pPr>
            <a:lvl5pPr marL="0" lvl="4" indent="0" algn="ctr" rtl="0">
              <a:spcBef>
                <a:spcPts val="0"/>
              </a:spcBef>
              <a:buNone/>
              <a:defRPr/>
            </a:lvl5pPr>
            <a:lvl6pPr marL="0" lvl="5" indent="0" algn="ctr" rtl="0">
              <a:spcBef>
                <a:spcPts val="0"/>
              </a:spcBef>
              <a:buNone/>
              <a:defRPr/>
            </a:lvl6pPr>
            <a:lvl7pPr marL="0" lvl="6" indent="0" algn="ctr" rtl="0">
              <a:spcBef>
                <a:spcPts val="0"/>
              </a:spcBef>
              <a:buNone/>
              <a:defRPr/>
            </a:lvl7pPr>
            <a:lvl8pPr marL="0" lvl="7" indent="0" algn="ctr" rtl="0">
              <a:spcBef>
                <a:spcPts val="0"/>
              </a:spcBef>
              <a:buNone/>
              <a:defRPr/>
            </a:lvl8pPr>
            <a:lvl9pPr marL="0" lvl="8" indent="0" algn="ctr" rtl="0">
              <a:spcBef>
                <a:spcPts val="0"/>
              </a:spcBef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96" name="Google Shape;396;p77"/>
          <p:cNvSpPr txBox="1"/>
          <p:nvPr/>
        </p:nvSpPr>
        <p:spPr>
          <a:xfrm>
            <a:off x="8740101" y="4769860"/>
            <a:ext cx="304800" cy="273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9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90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7" name="Google Shape;397;p7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6053" y="4703400"/>
            <a:ext cx="417796" cy="401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78"/>
          <p:cNvSpPr txBox="1">
            <a:spLocks noGrp="1"/>
          </p:cNvSpPr>
          <p:nvPr>
            <p:ph type="title"/>
          </p:nvPr>
        </p:nvSpPr>
        <p:spPr>
          <a:xfrm>
            <a:off x="1400175" y="747093"/>
            <a:ext cx="3171900" cy="12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78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01" name="Google Shape;401;p7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557253" y="4647141"/>
            <a:ext cx="417796" cy="401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2_Custom Layout">
  <p:cSld name="Image + text spit screen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79"/>
          <p:cNvSpPr>
            <a:spLocks noGrp="1"/>
          </p:cNvSpPr>
          <p:nvPr>
            <p:ph type="pic" idx="2"/>
          </p:nvPr>
        </p:nvSpPr>
        <p:spPr>
          <a:xfrm>
            <a:off x="742950" y="0"/>
            <a:ext cx="3828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4" name="Google Shape;404;p79"/>
          <p:cNvSpPr txBox="1">
            <a:spLocks noGrp="1"/>
          </p:cNvSpPr>
          <p:nvPr>
            <p:ph type="title"/>
          </p:nvPr>
        </p:nvSpPr>
        <p:spPr>
          <a:xfrm>
            <a:off x="4898572" y="750019"/>
            <a:ext cx="3816900" cy="12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79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06" name="Google Shape;406;p79"/>
          <p:cNvSpPr txBox="1">
            <a:spLocks noGrp="1"/>
          </p:cNvSpPr>
          <p:nvPr>
            <p:ph type="body" idx="1"/>
          </p:nvPr>
        </p:nvSpPr>
        <p:spPr>
          <a:xfrm>
            <a:off x="4898571" y="1966233"/>
            <a:ext cx="3816900" cy="258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34275" rIns="0" bIns="34275" anchor="t" anchorCtr="0">
            <a:noAutofit/>
          </a:bodyPr>
          <a:lstStyle>
            <a:lvl1pPr marL="457200" lvl="0" indent="-374650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300"/>
              <a:buFont typeface="Noto Sans Symbols"/>
              <a:buChar char="▪"/>
              <a:defRPr/>
            </a:lvl1pPr>
            <a:lvl2pPr marL="914400" lvl="1" indent="-32385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500"/>
              <a:buFont typeface="Noto Sans Symbols"/>
              <a:buChar char="▪"/>
              <a:defRPr/>
            </a:lvl2pPr>
            <a:lvl3pPr marL="1371600" lvl="2" indent="-2921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000"/>
              <a:buFont typeface="Noto Sans Symbols"/>
              <a:buChar char="▪"/>
              <a:defRPr/>
            </a:lvl3pPr>
            <a:lvl4pPr marL="1828800" lvl="3" indent="-2794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Char char="▪"/>
              <a:defRPr/>
            </a:lvl4pPr>
            <a:lvl5pPr marL="2286000" lvl="4" indent="-279400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800"/>
              <a:buFont typeface="Noto Sans Symbols"/>
              <a:buChar char="▪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407" name="Google Shape;407;p7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607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80"/>
          <p:cNvSpPr txBox="1">
            <a:spLocks noGrp="1"/>
          </p:cNvSpPr>
          <p:nvPr>
            <p:ph type="sldNum" idx="12"/>
          </p:nvPr>
        </p:nvSpPr>
        <p:spPr>
          <a:xfrm>
            <a:off x="2528503" y="4814158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  <a:defRPr sz="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410" name="Google Shape;410;p80"/>
          <p:cNvSpPr>
            <a:spLocks noGrp="1"/>
          </p:cNvSpPr>
          <p:nvPr>
            <p:ph type="pic" idx="2"/>
          </p:nvPr>
        </p:nvSpPr>
        <p:spPr>
          <a:xfrm>
            <a:off x="0" y="0"/>
            <a:ext cx="23517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1" name="Google Shape;411;p80"/>
          <p:cNvSpPr txBox="1">
            <a:spLocks noGrp="1"/>
          </p:cNvSpPr>
          <p:nvPr>
            <p:ph type="title"/>
          </p:nvPr>
        </p:nvSpPr>
        <p:spPr>
          <a:xfrm>
            <a:off x="3751773" y="747093"/>
            <a:ext cx="3171900" cy="12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80"/>
          <p:cNvSpPr/>
          <p:nvPr/>
        </p:nvSpPr>
        <p:spPr>
          <a:xfrm>
            <a:off x="2351598" y="0"/>
            <a:ext cx="7431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Esteban"/>
              <a:ea typeface="Esteban"/>
              <a:cs typeface="Esteban"/>
              <a:sym typeface="Esteban"/>
            </a:endParaRPr>
          </a:p>
        </p:txBody>
      </p:sp>
      <p:sp>
        <p:nvSpPr>
          <p:cNvPr id="413" name="Google Shape;413;p80"/>
          <p:cNvSpPr txBox="1"/>
          <p:nvPr/>
        </p:nvSpPr>
        <p:spPr>
          <a:xfrm>
            <a:off x="2528503" y="4814158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 sz="8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‹#›</a:t>
            </a:fld>
            <a:endParaRPr sz="8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14" name="Google Shape;414;p8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2495903" y="2370975"/>
            <a:ext cx="417796" cy="401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6_Custom Layout">
  <p:cSld name="36_Custom Layout"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81"/>
          <p:cNvSpPr>
            <a:spLocks noGrp="1"/>
          </p:cNvSpPr>
          <p:nvPr>
            <p:ph type="pic" idx="2"/>
          </p:nvPr>
        </p:nvSpPr>
        <p:spPr>
          <a:xfrm>
            <a:off x="5314950" y="0"/>
            <a:ext cx="38289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7" name="Google Shape;417;p81"/>
          <p:cNvSpPr txBox="1">
            <a:spLocks noGrp="1"/>
          </p:cNvSpPr>
          <p:nvPr>
            <p:ph type="title"/>
          </p:nvPr>
        </p:nvSpPr>
        <p:spPr>
          <a:xfrm>
            <a:off x="1400175" y="1963643"/>
            <a:ext cx="3171900" cy="121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None/>
              <a:defRPr sz="27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81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419" name="Google Shape;419;p8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660716" y="4676841"/>
            <a:ext cx="417796" cy="40153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tandard title + text slide">
  <p:cSld name="Standard title + text slide">
    <p:bg>
      <p:bgPr>
        <a:solidFill>
          <a:schemeClr val="lt1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body" idx="1"/>
          </p:nvPr>
        </p:nvSpPr>
        <p:spPr>
          <a:xfrm>
            <a:off x="646406" y="1082944"/>
            <a:ext cx="7886700" cy="3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Montserrat"/>
              <a:buChar char="•"/>
              <a:defRPr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100"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0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Montserrat"/>
              <a:buNone/>
              <a:defRPr sz="2700" b="0" i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pic>
        <p:nvPicPr>
          <p:cNvPr id="52" name="Google Shape;52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11519" y="460618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5_Custom Layout">
  <p:cSld name="25_Custom Layout"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82"/>
          <p:cNvSpPr txBox="1">
            <a:spLocks noGrp="1"/>
          </p:cNvSpPr>
          <p:nvPr>
            <p:ph type="title"/>
          </p:nvPr>
        </p:nvSpPr>
        <p:spPr>
          <a:xfrm>
            <a:off x="1400175" y="1875329"/>
            <a:ext cx="3171900" cy="139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44000" rIns="0" bIns="0" anchor="t" anchorCtr="0">
            <a:noAutofit/>
          </a:bodyPr>
          <a:lstStyle>
            <a:lvl1pPr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22" name="Google Shape;422;p82"/>
          <p:cNvSpPr>
            <a:spLocks noGrp="1"/>
          </p:cNvSpPr>
          <p:nvPr>
            <p:ph type="pic" idx="2"/>
          </p:nvPr>
        </p:nvSpPr>
        <p:spPr>
          <a:xfrm>
            <a:off x="5736771" y="1738992"/>
            <a:ext cx="1665600" cy="166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3" name="Google Shape;423;p82"/>
          <p:cNvSpPr>
            <a:spLocks noGrp="1"/>
          </p:cNvSpPr>
          <p:nvPr>
            <p:ph type="pic" idx="3"/>
          </p:nvPr>
        </p:nvSpPr>
        <p:spPr>
          <a:xfrm>
            <a:off x="7478486" y="1738993"/>
            <a:ext cx="1665600" cy="166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4" name="Google Shape;424;p82"/>
          <p:cNvSpPr>
            <a:spLocks noGrp="1"/>
          </p:cNvSpPr>
          <p:nvPr>
            <p:ph type="pic" idx="4"/>
          </p:nvPr>
        </p:nvSpPr>
        <p:spPr>
          <a:xfrm>
            <a:off x="7478486" y="0"/>
            <a:ext cx="1665600" cy="166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5" name="Google Shape;425;p82"/>
          <p:cNvSpPr>
            <a:spLocks noGrp="1"/>
          </p:cNvSpPr>
          <p:nvPr>
            <p:ph type="pic" idx="5"/>
          </p:nvPr>
        </p:nvSpPr>
        <p:spPr>
          <a:xfrm>
            <a:off x="7478486" y="3477986"/>
            <a:ext cx="1665600" cy="166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6" name="Google Shape;426;p82"/>
          <p:cNvSpPr>
            <a:spLocks noGrp="1"/>
          </p:cNvSpPr>
          <p:nvPr>
            <p:ph type="pic" idx="6"/>
          </p:nvPr>
        </p:nvSpPr>
        <p:spPr>
          <a:xfrm>
            <a:off x="5736771" y="3477986"/>
            <a:ext cx="1665600" cy="166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7" name="Google Shape;427;p82"/>
          <p:cNvSpPr>
            <a:spLocks noGrp="1"/>
          </p:cNvSpPr>
          <p:nvPr>
            <p:ph type="pic" idx="7"/>
          </p:nvPr>
        </p:nvSpPr>
        <p:spPr>
          <a:xfrm>
            <a:off x="3995056" y="1738993"/>
            <a:ext cx="1665600" cy="166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34275" rIns="0" bIns="34275" anchor="ctr" anchorCtr="0">
            <a:noAutofit/>
          </a:bodyPr>
          <a:lstStyle>
            <a:lvl1pPr marR="0" lvl="0" algn="ctr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2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sz="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8" name="Google Shape;428;p82"/>
          <p:cNvSpPr txBox="1">
            <a:spLocks noGrp="1"/>
          </p:cNvSpPr>
          <p:nvPr>
            <p:ph type="sldNum" idx="12"/>
          </p:nvPr>
        </p:nvSpPr>
        <p:spPr>
          <a:xfrm>
            <a:off x="176905" y="4878355"/>
            <a:ext cx="385200" cy="1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marL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marL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marL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marL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marL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marL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marL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marL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8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8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32" name="Google Shape;432;p8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68575" tIns="68575" rIns="68575" bIns="6857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Blank">
  <p:cSld name="1_Blank">
    <p:bg>
      <p:bgPr>
        <a:solidFill>
          <a:srgbClr val="FFFFFF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0"/>
          <p:cNvSpPr/>
          <p:nvPr/>
        </p:nvSpPr>
        <p:spPr>
          <a:xfrm>
            <a:off x="-2446638" y="-240956"/>
            <a:ext cx="6098100" cy="6098100"/>
          </a:xfrm>
          <a:prstGeom prst="ellipse">
            <a:avLst/>
          </a:prstGeom>
          <a:solidFill>
            <a:schemeClr val="accent1"/>
          </a:solidFill>
          <a:ln w="127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203887" y="2286546"/>
            <a:ext cx="30582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300"/>
              <a:buFont typeface="Montserrat"/>
              <a:buNone/>
              <a:defRPr b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Font typeface="Montserrat"/>
              <a:buNone/>
              <a:defRPr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3891784" y="1441429"/>
            <a:ext cx="4511400" cy="24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3A3838"/>
              </a:buClr>
              <a:buSzPts val="2100"/>
              <a:buNone/>
              <a:defRPr>
                <a:solidFill>
                  <a:srgbClr val="3A3838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800"/>
              <a:buNone/>
              <a:defRPr>
                <a:solidFill>
                  <a:srgbClr val="3A383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500"/>
              <a:buNone/>
              <a:defRPr>
                <a:solidFill>
                  <a:srgbClr val="3A383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None/>
              <a:defRPr>
                <a:solidFill>
                  <a:srgbClr val="3A383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3A3838"/>
              </a:buClr>
              <a:buSzPts val="1400"/>
              <a:buNone/>
              <a:defRPr>
                <a:solidFill>
                  <a:srgbClr val="3A3838"/>
                </a:solidFill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pic>
        <p:nvPicPr>
          <p:cNvPr id="57" name="Google Shape;57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8611519" y="460618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9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46.xml"/><Relationship Id="rId34" Type="http://schemas.openxmlformats.org/officeDocument/2006/relationships/slideLayout" Target="../slideLayouts/slideLayout59.xml"/><Relationship Id="rId42" Type="http://schemas.openxmlformats.org/officeDocument/2006/relationships/slideLayout" Target="../slideLayouts/slideLayout67.xml"/><Relationship Id="rId47" Type="http://schemas.openxmlformats.org/officeDocument/2006/relationships/slideLayout" Target="../slideLayouts/slideLayout72.xml"/><Relationship Id="rId50" Type="http://schemas.openxmlformats.org/officeDocument/2006/relationships/slideLayout" Target="../slideLayouts/slideLayout75.xml"/><Relationship Id="rId55" Type="http://schemas.openxmlformats.org/officeDocument/2006/relationships/slideLayout" Target="../slideLayouts/slideLayout80.xml"/><Relationship Id="rId7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9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32" Type="http://schemas.openxmlformats.org/officeDocument/2006/relationships/slideLayout" Target="../slideLayouts/slideLayout57.xml"/><Relationship Id="rId37" Type="http://schemas.openxmlformats.org/officeDocument/2006/relationships/slideLayout" Target="../slideLayouts/slideLayout62.xml"/><Relationship Id="rId40" Type="http://schemas.openxmlformats.org/officeDocument/2006/relationships/slideLayout" Target="../slideLayouts/slideLayout65.xml"/><Relationship Id="rId45" Type="http://schemas.openxmlformats.org/officeDocument/2006/relationships/slideLayout" Target="../slideLayouts/slideLayout70.xml"/><Relationship Id="rId53" Type="http://schemas.openxmlformats.org/officeDocument/2006/relationships/slideLayout" Target="../slideLayouts/slideLayout78.xml"/><Relationship Id="rId5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Relationship Id="rId30" Type="http://schemas.openxmlformats.org/officeDocument/2006/relationships/slideLayout" Target="../slideLayouts/slideLayout55.xml"/><Relationship Id="rId35" Type="http://schemas.openxmlformats.org/officeDocument/2006/relationships/slideLayout" Target="../slideLayouts/slideLayout60.xml"/><Relationship Id="rId43" Type="http://schemas.openxmlformats.org/officeDocument/2006/relationships/slideLayout" Target="../slideLayouts/slideLayout68.xml"/><Relationship Id="rId48" Type="http://schemas.openxmlformats.org/officeDocument/2006/relationships/slideLayout" Target="../slideLayouts/slideLayout73.xml"/><Relationship Id="rId56" Type="http://schemas.openxmlformats.org/officeDocument/2006/relationships/slideLayout" Target="../slideLayouts/slideLayout81.xml"/><Relationship Id="rId8" Type="http://schemas.openxmlformats.org/officeDocument/2006/relationships/slideLayout" Target="../slideLayouts/slideLayout33.xml"/><Relationship Id="rId51" Type="http://schemas.openxmlformats.org/officeDocument/2006/relationships/slideLayout" Target="../slideLayouts/slideLayout76.xml"/><Relationship Id="rId3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33" Type="http://schemas.openxmlformats.org/officeDocument/2006/relationships/slideLayout" Target="../slideLayouts/slideLayout58.xml"/><Relationship Id="rId38" Type="http://schemas.openxmlformats.org/officeDocument/2006/relationships/slideLayout" Target="../slideLayouts/slideLayout63.xml"/><Relationship Id="rId46" Type="http://schemas.openxmlformats.org/officeDocument/2006/relationships/slideLayout" Target="../slideLayouts/slideLayout71.xml"/><Relationship Id="rId20" Type="http://schemas.openxmlformats.org/officeDocument/2006/relationships/slideLayout" Target="../slideLayouts/slideLayout45.xml"/><Relationship Id="rId41" Type="http://schemas.openxmlformats.org/officeDocument/2006/relationships/slideLayout" Target="../slideLayouts/slideLayout66.xml"/><Relationship Id="rId54" Type="http://schemas.openxmlformats.org/officeDocument/2006/relationships/slideLayout" Target="../slideLayouts/slideLayout79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3.xml"/><Relationship Id="rId36" Type="http://schemas.openxmlformats.org/officeDocument/2006/relationships/slideLayout" Target="../slideLayouts/slideLayout61.xml"/><Relationship Id="rId49" Type="http://schemas.openxmlformats.org/officeDocument/2006/relationships/slideLayout" Target="../slideLayouts/slideLayout74.xml"/><Relationship Id="rId57" Type="http://schemas.openxmlformats.org/officeDocument/2006/relationships/theme" Target="../theme/theme2.xml"/><Relationship Id="rId10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56.xml"/><Relationship Id="rId44" Type="http://schemas.openxmlformats.org/officeDocument/2006/relationships/slideLayout" Target="../slideLayouts/slideLayout69.xml"/><Relationship Id="rId52" Type="http://schemas.openxmlformats.org/officeDocument/2006/relationships/slideLayout" Target="../slideLayouts/slideLayout7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Arial"/>
              <a:buNone/>
              <a:defRPr sz="3300" b="1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2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300"/>
              <a:buFont typeface="Arial"/>
              <a:buNone/>
              <a:defRPr sz="3300" b="1" i="0" u="none" strike="noStrike" cap="none">
                <a:solidFill>
                  <a:srgbClr val="434343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8" name="Google Shape;138;p2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9" name="Google Shape;139;p27"/>
          <p:cNvSpPr txBox="1">
            <a:spLocks noGrp="1"/>
          </p:cNvSpPr>
          <p:nvPr>
            <p:ph type="ftr" idx="11"/>
          </p:nvPr>
        </p:nvSpPr>
        <p:spPr>
          <a:xfrm>
            <a:off x="8622434" y="4636295"/>
            <a:ext cx="360300" cy="3762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0" name="Google Shape;140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r" rtl="0">
              <a:buNone/>
              <a:defRPr sz="1000">
                <a:solidFill>
                  <a:schemeClr val="dk1"/>
                </a:solidFill>
              </a:defRPr>
            </a:lvl1pPr>
            <a:lvl2pPr lvl="1" algn="r" rtl="0">
              <a:buNone/>
              <a:defRPr sz="1000">
                <a:solidFill>
                  <a:schemeClr val="dk1"/>
                </a:solidFill>
              </a:defRPr>
            </a:lvl2pPr>
            <a:lvl3pPr lvl="2" algn="r" rtl="0">
              <a:buNone/>
              <a:defRPr sz="1000">
                <a:solidFill>
                  <a:schemeClr val="dk1"/>
                </a:solidFill>
              </a:defRPr>
            </a:lvl3pPr>
            <a:lvl4pPr lvl="3" algn="r" rtl="0">
              <a:buNone/>
              <a:defRPr sz="1000">
                <a:solidFill>
                  <a:schemeClr val="dk1"/>
                </a:solidFill>
              </a:defRPr>
            </a:lvl4pPr>
            <a:lvl5pPr lvl="4" algn="r" rtl="0">
              <a:buNone/>
              <a:defRPr sz="1000">
                <a:solidFill>
                  <a:schemeClr val="dk1"/>
                </a:solidFill>
              </a:defRPr>
            </a:lvl5pPr>
            <a:lvl6pPr lvl="5" algn="r" rtl="0">
              <a:buNone/>
              <a:defRPr sz="1000">
                <a:solidFill>
                  <a:schemeClr val="dk1"/>
                </a:solidFill>
              </a:defRPr>
            </a:lvl6pPr>
            <a:lvl7pPr lvl="6" algn="r" rtl="0">
              <a:buNone/>
              <a:defRPr sz="1000">
                <a:solidFill>
                  <a:schemeClr val="dk1"/>
                </a:solidFill>
              </a:defRPr>
            </a:lvl7pPr>
            <a:lvl8pPr lvl="7" algn="r" rtl="0">
              <a:buNone/>
              <a:defRPr sz="1000">
                <a:solidFill>
                  <a:schemeClr val="dk1"/>
                </a:solidFill>
              </a:defRPr>
            </a:lvl8pPr>
            <a:lvl9pPr lvl="8" algn="r" rtl="0">
              <a:buNone/>
              <a:defRPr sz="1000">
                <a:solidFill>
                  <a:schemeClr val="dk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  <p:sldLayoutId id="2147483698" r:id="rId26"/>
    <p:sldLayoutId id="2147483699" r:id="rId27"/>
    <p:sldLayoutId id="2147483700" r:id="rId28"/>
    <p:sldLayoutId id="2147483701" r:id="rId29"/>
    <p:sldLayoutId id="2147483702" r:id="rId30"/>
    <p:sldLayoutId id="2147483703" r:id="rId31"/>
    <p:sldLayoutId id="2147483704" r:id="rId32"/>
    <p:sldLayoutId id="2147483705" r:id="rId33"/>
    <p:sldLayoutId id="2147483706" r:id="rId34"/>
    <p:sldLayoutId id="2147483707" r:id="rId35"/>
    <p:sldLayoutId id="2147483708" r:id="rId36"/>
    <p:sldLayoutId id="2147483709" r:id="rId37"/>
    <p:sldLayoutId id="2147483710" r:id="rId38"/>
    <p:sldLayoutId id="2147483711" r:id="rId39"/>
    <p:sldLayoutId id="2147483712" r:id="rId40"/>
    <p:sldLayoutId id="2147483713" r:id="rId41"/>
    <p:sldLayoutId id="2147483714" r:id="rId42"/>
    <p:sldLayoutId id="2147483715" r:id="rId43"/>
    <p:sldLayoutId id="2147483716" r:id="rId44"/>
    <p:sldLayoutId id="2147483717" r:id="rId45"/>
    <p:sldLayoutId id="2147483718" r:id="rId46"/>
    <p:sldLayoutId id="2147483719" r:id="rId47"/>
    <p:sldLayoutId id="2147483720" r:id="rId48"/>
    <p:sldLayoutId id="2147483721" r:id="rId49"/>
    <p:sldLayoutId id="2147483722" r:id="rId50"/>
    <p:sldLayoutId id="2147483723" r:id="rId51"/>
    <p:sldLayoutId id="2147483724" r:id="rId52"/>
    <p:sldLayoutId id="2147483725" r:id="rId53"/>
    <p:sldLayoutId id="2147483726" r:id="rId54"/>
    <p:sldLayoutId id="2147483727" r:id="rId55"/>
    <p:sldLayoutId id="2147483728" r:id="rId5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7.png"/><Relationship Id="rId4" Type="http://schemas.openxmlformats.org/officeDocument/2006/relationships/image" Target="../media/image1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Google Shape;438;p84"/>
          <p:cNvPicPr preferRelativeResize="0"/>
          <p:nvPr/>
        </p:nvPicPr>
        <p:blipFill rotWithShape="1">
          <a:blip r:embed="rId3">
            <a:alphaModFix amt="35000"/>
          </a:blip>
          <a:srcRect l="7791" r="7791"/>
          <a:stretch/>
        </p:blipFill>
        <p:spPr>
          <a:xfrm>
            <a:off x="0" y="-285750"/>
            <a:ext cx="9143997" cy="609601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84"/>
          <p:cNvSpPr txBox="1">
            <a:spLocks noGrp="1"/>
          </p:cNvSpPr>
          <p:nvPr>
            <p:ph type="title"/>
          </p:nvPr>
        </p:nvSpPr>
        <p:spPr>
          <a:xfrm>
            <a:off x="165563" y="397163"/>
            <a:ext cx="39621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What’s the </a:t>
            </a:r>
            <a:r>
              <a:rPr lang="en" b="0">
                <a:latin typeface="Montserrat"/>
                <a:ea typeface="Montserrat"/>
                <a:cs typeface="Montserrat"/>
                <a:sym typeface="Montserrat"/>
              </a:rPr>
              <a:t>Point</a:t>
            </a:r>
            <a:r>
              <a:rPr lang="en" b="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…</a:t>
            </a:r>
            <a:endParaRPr b="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0" name="Google Shape;440;p84"/>
          <p:cNvSpPr txBox="1"/>
          <p:nvPr/>
        </p:nvSpPr>
        <p:spPr>
          <a:xfrm>
            <a:off x="675189" y="979406"/>
            <a:ext cx="2943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5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of </a:t>
            </a:r>
            <a:r>
              <a:rPr lang="en" sz="15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Event Ticketing</a:t>
            </a:r>
            <a:r>
              <a:rPr lang="en" sz="15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sz="150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41" name="Google Shape;441;p84"/>
          <p:cNvSpPr txBox="1"/>
          <p:nvPr/>
        </p:nvSpPr>
        <p:spPr>
          <a:xfrm>
            <a:off x="855413" y="1348856"/>
            <a:ext cx="25824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800"/>
              </a:spcAft>
              <a:buNone/>
            </a:pPr>
            <a:r>
              <a:rPr lang="en" sz="11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Thursday, July 29 - 2pm Central</a:t>
            </a:r>
            <a:endParaRPr sz="1100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42" name="Google Shape;442;p8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64277" y="20237"/>
            <a:ext cx="2353172" cy="604375"/>
          </a:xfrm>
          <a:prstGeom prst="rect">
            <a:avLst/>
          </a:prstGeom>
          <a:noFill/>
          <a:ln>
            <a:noFill/>
          </a:ln>
        </p:spPr>
      </p:pic>
      <p:sp>
        <p:nvSpPr>
          <p:cNvPr id="443" name="Google Shape;443;p84"/>
          <p:cNvSpPr/>
          <p:nvPr/>
        </p:nvSpPr>
        <p:spPr>
          <a:xfrm>
            <a:off x="-50" y="4962125"/>
            <a:ext cx="9144000" cy="181500"/>
          </a:xfrm>
          <a:prstGeom prst="rect">
            <a:avLst/>
          </a:prstGeom>
          <a:solidFill>
            <a:srgbClr val="009DF1"/>
          </a:solidFill>
          <a:ln w="9525" cap="flat" cmpd="sng">
            <a:solidFill>
              <a:srgbClr val="009DF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Making Ministry Easy With TouchPoint’s Solutions</a:t>
            </a:r>
            <a:endParaRPr sz="11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93"/>
          <p:cNvSpPr txBox="1">
            <a:spLocks noGrp="1"/>
          </p:cNvSpPr>
          <p:nvPr>
            <p:ph type="title"/>
          </p:nvPr>
        </p:nvSpPr>
        <p:spPr>
          <a:xfrm>
            <a:off x="4883650" y="2005512"/>
            <a:ext cx="4180200" cy="1132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Guest Experience 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Google Shape;521;p94"/>
          <p:cNvPicPr preferRelativeResize="0"/>
          <p:nvPr/>
        </p:nvPicPr>
        <p:blipFill rotWithShape="1">
          <a:blip r:embed="rId3">
            <a:alphaModFix/>
          </a:blip>
          <a:srcRect l="38045"/>
          <a:stretch/>
        </p:blipFill>
        <p:spPr>
          <a:xfrm>
            <a:off x="4362800" y="0"/>
            <a:ext cx="47811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94"/>
          <p:cNvSpPr txBox="1">
            <a:spLocks noGrp="1"/>
          </p:cNvSpPr>
          <p:nvPr>
            <p:ph type="title"/>
          </p:nvPr>
        </p:nvSpPr>
        <p:spPr>
          <a:xfrm>
            <a:off x="85950" y="591975"/>
            <a:ext cx="4137000" cy="892500"/>
          </a:xfrm>
          <a:prstGeom prst="rect">
            <a:avLst/>
          </a:prstGeom>
        </p:spPr>
        <p:txBody>
          <a:bodyPr spcFirstLastPara="1" wrap="square" lIns="0" tIns="144000" rIns="0" bIns="0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1"/>
                </a:solidFill>
              </a:rPr>
              <a:t>Give Your Guests The Best Experience Possible!  </a:t>
            </a:r>
            <a:endParaRPr sz="2000">
              <a:solidFill>
                <a:schemeClr val="accent1"/>
              </a:solidFill>
            </a:endParaRPr>
          </a:p>
        </p:txBody>
      </p:sp>
      <p:sp>
        <p:nvSpPr>
          <p:cNvPr id="523" name="Google Shape;523;p94"/>
          <p:cNvSpPr txBox="1">
            <a:spLocks noGrp="1"/>
          </p:cNvSpPr>
          <p:nvPr>
            <p:ph type="body" idx="1"/>
          </p:nvPr>
        </p:nvSpPr>
        <p:spPr>
          <a:xfrm>
            <a:off x="453275" y="1616675"/>
            <a:ext cx="3608400" cy="2404800"/>
          </a:xfrm>
          <a:prstGeom prst="rect">
            <a:avLst/>
          </a:prstGeom>
        </p:spPr>
        <p:txBody>
          <a:bodyPr spcFirstLastPara="1" wrap="square" lIns="0" tIns="34275" rIns="0" bIns="3427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800"/>
              <a:buFont typeface="Montserrat"/>
              <a:buChar char="❖"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Digital Tickets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❖"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Scanned at Entry 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❖"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Chosen Seat Assignments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ntserrat"/>
              <a:buChar char="❖"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Stress-Free Experience!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95"/>
          <p:cNvSpPr txBox="1">
            <a:spLocks noGrp="1"/>
          </p:cNvSpPr>
          <p:nvPr>
            <p:ph type="title"/>
          </p:nvPr>
        </p:nvSpPr>
        <p:spPr>
          <a:xfrm>
            <a:off x="4883650" y="2005500"/>
            <a:ext cx="3471600" cy="1132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Ticketing Management</a:t>
            </a:r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96"/>
          <p:cNvSpPr txBox="1">
            <a:spLocks noGrp="1"/>
          </p:cNvSpPr>
          <p:nvPr>
            <p:ph type="body" idx="1"/>
          </p:nvPr>
        </p:nvSpPr>
        <p:spPr>
          <a:xfrm>
            <a:off x="4700171" y="1966233"/>
            <a:ext cx="3816900" cy="2582400"/>
          </a:xfrm>
          <a:prstGeom prst="rect">
            <a:avLst/>
          </a:prstGeom>
        </p:spPr>
        <p:txBody>
          <a:bodyPr spcFirstLastPara="1" wrap="square" lIns="91425" tIns="0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The Christmas season is filled with church-hosted events. 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800"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>
                <a:latin typeface="Montserrat"/>
                <a:ea typeface="Montserrat"/>
                <a:cs typeface="Montserrat"/>
                <a:sym typeface="Montserrat"/>
              </a:rPr>
              <a:t>Create multiple venues per campus! </a:t>
            </a:r>
            <a:endParaRPr sz="1800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35" name="Google Shape;535;p96"/>
          <p:cNvSpPr txBox="1">
            <a:spLocks noGrp="1"/>
          </p:cNvSpPr>
          <p:nvPr>
            <p:ph type="title"/>
          </p:nvPr>
        </p:nvSpPr>
        <p:spPr>
          <a:xfrm>
            <a:off x="4700172" y="750019"/>
            <a:ext cx="3816900" cy="1216200"/>
          </a:xfrm>
          <a:prstGeom prst="rect">
            <a:avLst/>
          </a:prstGeom>
        </p:spPr>
        <p:txBody>
          <a:bodyPr spcFirstLastPara="1" wrap="square" lIns="0" tIns="14400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9DF1"/>
                </a:solidFill>
              </a:rPr>
              <a:t>Planning Made Easy</a:t>
            </a:r>
            <a:endParaRPr>
              <a:solidFill>
                <a:srgbClr val="009DF1"/>
              </a:solidFill>
            </a:endParaRPr>
          </a:p>
        </p:txBody>
      </p:sp>
      <p:pic>
        <p:nvPicPr>
          <p:cNvPr id="536" name="Google Shape;536;p9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3430675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Google Shape;541;p97"/>
          <p:cNvPicPr preferRelativeResize="0"/>
          <p:nvPr/>
        </p:nvPicPr>
        <p:blipFill>
          <a:blip r:embed="rId3">
            <a:alphaModFix amt="83000"/>
          </a:blip>
          <a:stretch>
            <a:fillRect/>
          </a:stretch>
        </p:blipFill>
        <p:spPr>
          <a:xfrm>
            <a:off x="290050" y="810300"/>
            <a:ext cx="5285627" cy="3522901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97"/>
          <p:cNvSpPr txBox="1"/>
          <p:nvPr/>
        </p:nvSpPr>
        <p:spPr>
          <a:xfrm>
            <a:off x="5575675" y="810288"/>
            <a:ext cx="3538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009DF1"/>
                </a:solidFill>
                <a:latin typeface="Montserrat"/>
                <a:ea typeface="Montserrat"/>
                <a:cs typeface="Montserrat"/>
                <a:sym typeface="Montserrat"/>
              </a:rPr>
              <a:t>Set Staff Up for Success</a:t>
            </a:r>
            <a:endParaRPr sz="2200">
              <a:solidFill>
                <a:srgbClr val="009DF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43" name="Google Shape;543;p97"/>
          <p:cNvSpPr txBox="1"/>
          <p:nvPr/>
        </p:nvSpPr>
        <p:spPr>
          <a:xfrm>
            <a:off x="5791975" y="1661063"/>
            <a:ext cx="31062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Char char="❖"/>
            </a:pPr>
            <a:r>
              <a:rPr lang="en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Easy Scanning</a:t>
            </a: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Char char="❖"/>
            </a:pPr>
            <a:r>
              <a:rPr lang="en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Virtual Box Office</a:t>
            </a: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Montserrat"/>
              <a:buChar char="❖"/>
            </a:pPr>
            <a:r>
              <a:rPr lang="en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Accessible Floor Map</a:t>
            </a: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98"/>
          <p:cNvSpPr txBox="1"/>
          <p:nvPr/>
        </p:nvSpPr>
        <p:spPr>
          <a:xfrm>
            <a:off x="628350" y="2262150"/>
            <a:ext cx="78873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TouchPoint’s Ticketing Solution</a:t>
            </a:r>
            <a:endParaRPr sz="3600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0" name="Google Shape;550;p98"/>
          <p:cNvSpPr txBox="1">
            <a:spLocks noGrp="1"/>
          </p:cNvSpPr>
          <p:nvPr>
            <p:ph type="sldNum" idx="12"/>
          </p:nvPr>
        </p:nvSpPr>
        <p:spPr>
          <a:xfrm>
            <a:off x="132679" y="4906566"/>
            <a:ext cx="288900" cy="127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99"/>
          <p:cNvSpPr txBox="1">
            <a:spLocks noGrp="1"/>
          </p:cNvSpPr>
          <p:nvPr>
            <p:ph type="title"/>
          </p:nvPr>
        </p:nvSpPr>
        <p:spPr>
          <a:xfrm>
            <a:off x="805250" y="157250"/>
            <a:ext cx="47130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Various Ticketing Options</a:t>
            </a:r>
            <a:endParaRPr/>
          </a:p>
        </p:txBody>
      </p:sp>
      <p:sp>
        <p:nvSpPr>
          <p:cNvPr id="556" name="Google Shape;556;p99"/>
          <p:cNvSpPr txBox="1">
            <a:spLocks noGrp="1"/>
          </p:cNvSpPr>
          <p:nvPr>
            <p:ph type="body" idx="1"/>
          </p:nvPr>
        </p:nvSpPr>
        <p:spPr>
          <a:xfrm>
            <a:off x="805250" y="792475"/>
            <a:ext cx="4057500" cy="30840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175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❖"/>
            </a:pPr>
            <a:r>
              <a:rPr lang="en" sz="1800"/>
              <a:t>General Admission</a:t>
            </a:r>
            <a:endParaRPr sz="180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❖"/>
            </a:pPr>
            <a:r>
              <a:rPr lang="en" sz="1800"/>
              <a:t>Seated  Admission</a:t>
            </a:r>
            <a:endParaRPr sz="180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❖"/>
            </a:pPr>
            <a:r>
              <a:rPr lang="en" sz="1800"/>
              <a:t>General Admission by Section</a:t>
            </a:r>
            <a:endParaRPr sz="180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❖"/>
            </a:pPr>
            <a:r>
              <a:rPr lang="en" sz="1800"/>
              <a:t>Paid  </a:t>
            </a:r>
            <a:endParaRPr sz="180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❖"/>
            </a:pPr>
            <a:r>
              <a:rPr lang="en" sz="1800"/>
              <a:t>Free</a:t>
            </a:r>
            <a:endParaRPr sz="180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❖"/>
            </a:pPr>
            <a:r>
              <a:rPr lang="en" sz="1800"/>
              <a:t>Discount Codes</a:t>
            </a:r>
            <a:endParaRPr sz="1800"/>
          </a:p>
          <a:p>
            <a:pPr marL="457200" lvl="0" indent="-317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❖"/>
            </a:pPr>
            <a:r>
              <a:rPr lang="en" sz="1800">
                <a:solidFill>
                  <a:schemeClr val="dk2"/>
                </a:solidFill>
              </a:rPr>
              <a:t>Matinee vs Evening Pricing</a:t>
            </a:r>
            <a:endParaRPr sz="1800"/>
          </a:p>
        </p:txBody>
      </p:sp>
      <p:pic>
        <p:nvPicPr>
          <p:cNvPr id="557" name="Google Shape;557;p99"/>
          <p:cNvPicPr preferRelativeResize="0"/>
          <p:nvPr/>
        </p:nvPicPr>
        <p:blipFill rotWithShape="1">
          <a:blip r:embed="rId3">
            <a:alphaModFix/>
          </a:blip>
          <a:srcRect l="19852"/>
          <a:stretch/>
        </p:blipFill>
        <p:spPr>
          <a:xfrm>
            <a:off x="6052298" y="0"/>
            <a:ext cx="309169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00"/>
          <p:cNvSpPr txBox="1">
            <a:spLocks noGrp="1"/>
          </p:cNvSpPr>
          <p:nvPr>
            <p:ph type="body" idx="1"/>
          </p:nvPr>
        </p:nvSpPr>
        <p:spPr>
          <a:xfrm>
            <a:off x="646406" y="1082944"/>
            <a:ext cx="7886700" cy="33963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TouchPoint offers a </a:t>
            </a:r>
            <a:r>
              <a:rPr lang="en" sz="1800" b="1">
                <a:solidFill>
                  <a:schemeClr val="dk2"/>
                </a:solidFill>
              </a:rPr>
              <a:t>fully immersive</a:t>
            </a:r>
            <a:r>
              <a:rPr lang="en" sz="1800">
                <a:solidFill>
                  <a:schemeClr val="dk2"/>
                </a:solidFill>
              </a:rPr>
              <a:t> ticketing solution. </a:t>
            </a:r>
            <a:endParaRPr sz="1800">
              <a:solidFill>
                <a:schemeClr val="dk2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</a:rPr>
              <a:t>Our ticketing solution helps you </a:t>
            </a:r>
            <a:r>
              <a:rPr lang="en" sz="1800" b="1">
                <a:solidFill>
                  <a:schemeClr val="dk2"/>
                </a:solidFill>
              </a:rPr>
              <a:t>know</a:t>
            </a:r>
            <a:r>
              <a:rPr lang="en" sz="1800">
                <a:solidFill>
                  <a:schemeClr val="dk2"/>
                </a:solidFill>
              </a:rPr>
              <a:t> who is participating in your events, which leads to a </a:t>
            </a:r>
            <a:r>
              <a:rPr lang="en" sz="1800" b="1">
                <a:solidFill>
                  <a:schemeClr val="dk2"/>
                </a:solidFill>
              </a:rPr>
              <a:t>seamless ministerial experience</a:t>
            </a:r>
            <a:r>
              <a:rPr lang="en" sz="1800">
                <a:solidFill>
                  <a:schemeClr val="dk2"/>
                </a:solidFill>
              </a:rPr>
              <a:t>. 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563" name="Google Shape;563;p10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Ticketing from Right </a:t>
            </a:r>
            <a:r>
              <a:rPr lang="en" u="sng"/>
              <a:t>Inside of TouchPoint</a:t>
            </a:r>
            <a:endParaRPr u="sng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01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Venue Availability</a:t>
            </a:r>
            <a:endParaRPr/>
          </a:p>
        </p:txBody>
      </p:sp>
      <p:pic>
        <p:nvPicPr>
          <p:cNvPr id="569" name="Google Shape;569;p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75075" y="1082945"/>
            <a:ext cx="4732148" cy="3755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0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Venue Availability</a:t>
            </a:r>
            <a:endParaRPr/>
          </a:p>
        </p:txBody>
      </p:sp>
      <p:pic>
        <p:nvPicPr>
          <p:cNvPr id="575" name="Google Shape;575;p1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1075" y="1082945"/>
            <a:ext cx="4901852" cy="37557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85"/>
          <p:cNvSpPr txBox="1">
            <a:spLocks noGrp="1"/>
          </p:cNvSpPr>
          <p:nvPr>
            <p:ph type="title" idx="4294967295"/>
          </p:nvPr>
        </p:nvSpPr>
        <p:spPr>
          <a:xfrm>
            <a:off x="1390931" y="404419"/>
            <a:ext cx="22080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Presenters</a:t>
            </a:r>
            <a:endParaRPr sz="2700" b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50" name="Google Shape;450;p85"/>
          <p:cNvPicPr preferRelativeResize="0"/>
          <p:nvPr/>
        </p:nvPicPr>
        <p:blipFill rotWithShape="1">
          <a:blip r:embed="rId3">
            <a:alphaModFix/>
          </a:blip>
          <a:srcRect t="1305" b="1305"/>
          <a:stretch/>
        </p:blipFill>
        <p:spPr>
          <a:xfrm>
            <a:off x="1390931" y="1618262"/>
            <a:ext cx="1789500" cy="19458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  <p:graphicFrame>
        <p:nvGraphicFramePr>
          <p:cNvPr id="451" name="Google Shape;451;p85"/>
          <p:cNvGraphicFramePr/>
          <p:nvPr/>
        </p:nvGraphicFramePr>
        <p:xfrm>
          <a:off x="1390931" y="3722816"/>
          <a:ext cx="5628050" cy="617750"/>
        </p:xfrm>
        <a:graphic>
          <a:graphicData uri="http://schemas.openxmlformats.org/drawingml/2006/table">
            <a:tbl>
              <a:tblPr firstRow="1" bandRow="1">
                <a:noFill/>
                <a:tableStyleId>{1CB34971-9FD5-4913-999E-647A4A6994BD}</a:tableStyleId>
              </a:tblPr>
              <a:tblGrid>
                <a:gridCol w="1880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77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602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177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Andrew Triplett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009DF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Director of Consulting</a:t>
                      </a:r>
                      <a:endParaRPr sz="900" u="none" strike="noStrike" cap="none">
                        <a:solidFill>
                          <a:srgbClr val="009DF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0" marR="68600" marT="34300" marB="343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Michael Faulkner</a:t>
                      </a:r>
                      <a:endParaRPr sz="1100"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900">
                          <a:solidFill>
                            <a:srgbClr val="009DF1"/>
                          </a:solidFill>
                          <a:latin typeface="Montserrat"/>
                          <a:ea typeface="Montserrat"/>
                          <a:cs typeface="Montserrat"/>
                          <a:sym typeface="Montserrat"/>
                        </a:rPr>
                        <a:t>Vice President, Solutions</a:t>
                      </a:r>
                      <a:endParaRPr sz="1100" u="none" strike="noStrike" cap="none">
                        <a:solidFill>
                          <a:srgbClr val="009DF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0" marR="68600" marT="34300" marB="343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100" u="none" strike="noStrike" cap="none">
                        <a:solidFill>
                          <a:srgbClr val="009DF1"/>
                        </a:solidFill>
                        <a:latin typeface="Montserrat"/>
                        <a:ea typeface="Montserrat"/>
                        <a:cs typeface="Montserrat"/>
                        <a:sym typeface="Montserrat"/>
                      </a:endParaRPr>
                    </a:p>
                  </a:txBody>
                  <a:tcPr marL="0" marR="68600" marT="34300" marB="3430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452" name="Google Shape;452;p85"/>
          <p:cNvPicPr preferRelativeResize="0"/>
          <p:nvPr/>
        </p:nvPicPr>
        <p:blipFill rotWithShape="1">
          <a:blip r:embed="rId4">
            <a:alphaModFix/>
          </a:blip>
          <a:srcRect l="4018" r="4018"/>
          <a:stretch/>
        </p:blipFill>
        <p:spPr>
          <a:xfrm>
            <a:off x="3232884" y="1618256"/>
            <a:ext cx="1789425" cy="19457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8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611519" y="4606181"/>
            <a:ext cx="462149" cy="462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10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Event Management</a:t>
            </a:r>
            <a:endParaRPr/>
          </a:p>
        </p:txBody>
      </p:sp>
      <p:pic>
        <p:nvPicPr>
          <p:cNvPr id="581" name="Google Shape;581;p103"/>
          <p:cNvPicPr preferRelativeResize="0"/>
          <p:nvPr/>
        </p:nvPicPr>
        <p:blipFill rotWithShape="1">
          <a:blip r:embed="rId3">
            <a:alphaModFix/>
          </a:blip>
          <a:srcRect b="8214"/>
          <a:stretch/>
        </p:blipFill>
        <p:spPr>
          <a:xfrm>
            <a:off x="243563" y="1082950"/>
            <a:ext cx="8656876" cy="3447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Google Shape;586;p10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Event Management</a:t>
            </a:r>
            <a:endParaRPr/>
          </a:p>
        </p:txBody>
      </p:sp>
      <p:pic>
        <p:nvPicPr>
          <p:cNvPr id="587" name="Google Shape;587;p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6850" y="947220"/>
            <a:ext cx="6850288" cy="3755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0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Event Management</a:t>
            </a:r>
            <a:endParaRPr/>
          </a:p>
        </p:txBody>
      </p:sp>
      <p:pic>
        <p:nvPicPr>
          <p:cNvPr id="593" name="Google Shape;593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775" y="934945"/>
            <a:ext cx="7993357" cy="37557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p106"/>
          <p:cNvSpPr txBox="1">
            <a:spLocks noGrp="1"/>
          </p:cNvSpPr>
          <p:nvPr>
            <p:ph type="title"/>
          </p:nvPr>
        </p:nvSpPr>
        <p:spPr>
          <a:xfrm>
            <a:off x="628650" y="281419"/>
            <a:ext cx="78867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Customize Your Space</a:t>
            </a:r>
            <a:endParaRPr/>
          </a:p>
        </p:txBody>
      </p:sp>
      <p:pic>
        <p:nvPicPr>
          <p:cNvPr id="599" name="Google Shape;599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500" y="969745"/>
            <a:ext cx="7229008" cy="3748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p107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 Ticket Example</a:t>
            </a:r>
            <a:endParaRPr/>
          </a:p>
        </p:txBody>
      </p:sp>
      <p:pic>
        <p:nvPicPr>
          <p:cNvPr id="605" name="Google Shape;605;p10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7500" y="1082950"/>
            <a:ext cx="4708998" cy="185407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17488" y="3054624"/>
            <a:ext cx="4709024" cy="1854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1" name="Google Shape;611;p10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650" y="1193150"/>
            <a:ext cx="8077199" cy="3182749"/>
          </a:xfrm>
          <a:prstGeom prst="rect">
            <a:avLst/>
          </a:prstGeom>
          <a:noFill/>
          <a:ln>
            <a:noFill/>
          </a:ln>
        </p:spPr>
      </p:pic>
      <p:sp>
        <p:nvSpPr>
          <p:cNvPr id="612" name="Google Shape;612;p10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8091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Custom Ticket Example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109"/>
          <p:cNvSpPr txBox="1"/>
          <p:nvPr/>
        </p:nvSpPr>
        <p:spPr>
          <a:xfrm>
            <a:off x="845484" y="4746498"/>
            <a:ext cx="7453200" cy="2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" sz="1200" b="0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touchpointsoftware.com • 1-888-788-6348</a:t>
            </a:r>
            <a:endParaRPr sz="1200" b="0" i="0" u="none" strike="noStrike" cap="non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19" name="Google Shape;619;p109"/>
          <p:cNvPicPr preferRelativeResize="0"/>
          <p:nvPr/>
        </p:nvPicPr>
        <p:blipFill rotWithShape="1">
          <a:blip r:embed="rId4">
            <a:alphaModFix/>
          </a:blip>
          <a:srcRect r="73467"/>
          <a:stretch/>
        </p:blipFill>
        <p:spPr>
          <a:xfrm>
            <a:off x="4178222" y="1833674"/>
            <a:ext cx="782432" cy="7519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Google Shape;459;p86"/>
          <p:cNvPicPr preferRelativeResize="0"/>
          <p:nvPr/>
        </p:nvPicPr>
        <p:blipFill rotWithShape="1">
          <a:blip r:embed="rId3">
            <a:alphaModFix/>
          </a:blip>
          <a:srcRect r="20603"/>
          <a:stretch/>
        </p:blipFill>
        <p:spPr>
          <a:xfrm>
            <a:off x="-415294" y="-13256"/>
            <a:ext cx="2806417" cy="5312909"/>
          </a:xfrm>
          <a:prstGeom prst="rect">
            <a:avLst/>
          </a:prstGeom>
          <a:noFill/>
          <a:ln>
            <a:noFill/>
          </a:ln>
        </p:spPr>
      </p:pic>
      <p:sp>
        <p:nvSpPr>
          <p:cNvPr id="460" name="Google Shape;460;p86"/>
          <p:cNvSpPr/>
          <p:nvPr/>
        </p:nvSpPr>
        <p:spPr>
          <a:xfrm>
            <a:off x="2351598" y="0"/>
            <a:ext cx="7431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Esteban"/>
              <a:ea typeface="Esteban"/>
              <a:cs typeface="Esteban"/>
              <a:sym typeface="Esteban"/>
            </a:endParaRPr>
          </a:p>
        </p:txBody>
      </p:sp>
      <p:pic>
        <p:nvPicPr>
          <p:cNvPr id="461" name="Google Shape;461;p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95903" y="2370975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462" name="Google Shape;462;p86"/>
          <p:cNvSpPr txBox="1">
            <a:spLocks noGrp="1"/>
          </p:cNvSpPr>
          <p:nvPr>
            <p:ph type="title" idx="4294967295"/>
          </p:nvPr>
        </p:nvSpPr>
        <p:spPr>
          <a:xfrm>
            <a:off x="3654806" y="747094"/>
            <a:ext cx="5100000" cy="1216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Housekeeping</a:t>
            </a:r>
            <a:endParaRPr sz="2700" b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63" name="Google Shape;463;p86"/>
          <p:cNvSpPr txBox="1"/>
          <p:nvPr/>
        </p:nvSpPr>
        <p:spPr>
          <a:xfrm>
            <a:off x="3751781" y="1736981"/>
            <a:ext cx="4914000" cy="47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Submit Questions using Q&amp;A Button in Control Panel</a:t>
            </a:r>
            <a:endParaRPr sz="140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464" name="Google Shape;464;p86"/>
          <p:cNvGrpSpPr/>
          <p:nvPr/>
        </p:nvGrpSpPr>
        <p:grpSpPr>
          <a:xfrm>
            <a:off x="3847950" y="2465269"/>
            <a:ext cx="4721663" cy="964444"/>
            <a:chOff x="5002375" y="3308025"/>
            <a:chExt cx="6295550" cy="1285925"/>
          </a:xfrm>
        </p:grpSpPr>
        <p:pic>
          <p:nvPicPr>
            <p:cNvPr id="465" name="Google Shape;465;p86"/>
            <p:cNvPicPr preferRelativeResize="0"/>
            <p:nvPr/>
          </p:nvPicPr>
          <p:blipFill rotWithShape="1">
            <a:blip r:embed="rId5">
              <a:alphaModFix/>
            </a:blip>
            <a:srcRect b="52444"/>
            <a:stretch/>
          </p:blipFill>
          <p:spPr>
            <a:xfrm>
              <a:off x="5002375" y="3308025"/>
              <a:ext cx="6295550" cy="8757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66" name="Google Shape;466;p86"/>
            <p:cNvSpPr/>
            <p:nvPr/>
          </p:nvSpPr>
          <p:spPr>
            <a:xfrm>
              <a:off x="9228600" y="3965450"/>
              <a:ext cx="990600" cy="6285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75" tIns="68575" rIns="68575" bIns="6857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87"/>
          <p:cNvSpPr/>
          <p:nvPr/>
        </p:nvSpPr>
        <p:spPr>
          <a:xfrm>
            <a:off x="2351598" y="0"/>
            <a:ext cx="7431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Esteban"/>
              <a:ea typeface="Esteban"/>
              <a:cs typeface="Esteban"/>
              <a:sym typeface="Esteban"/>
            </a:endParaRPr>
          </a:p>
        </p:txBody>
      </p:sp>
      <p:pic>
        <p:nvPicPr>
          <p:cNvPr id="473" name="Google Shape;473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95903" y="2370975"/>
            <a:ext cx="417796" cy="401534"/>
          </a:xfrm>
          <a:prstGeom prst="rect">
            <a:avLst/>
          </a:prstGeom>
          <a:noFill/>
          <a:ln>
            <a:noFill/>
          </a:ln>
        </p:spPr>
      </p:pic>
      <p:sp>
        <p:nvSpPr>
          <p:cNvPr id="474" name="Google Shape;474;p87"/>
          <p:cNvSpPr txBox="1">
            <a:spLocks noGrp="1"/>
          </p:cNvSpPr>
          <p:nvPr>
            <p:ph type="title" idx="4294967295"/>
          </p:nvPr>
        </p:nvSpPr>
        <p:spPr>
          <a:xfrm>
            <a:off x="3751781" y="747094"/>
            <a:ext cx="5117100" cy="1216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 b="0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sz="2700" b="0">
              <a:solidFill>
                <a:schemeClr val="accen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75" name="Google Shape;475;p87"/>
          <p:cNvPicPr preferRelativeResize="0"/>
          <p:nvPr/>
        </p:nvPicPr>
        <p:blipFill rotWithShape="1">
          <a:blip r:embed="rId4">
            <a:alphaModFix/>
          </a:blip>
          <a:srcRect r="26836"/>
          <a:stretch/>
        </p:blipFill>
        <p:spPr>
          <a:xfrm>
            <a:off x="-517669" y="-57629"/>
            <a:ext cx="2869276" cy="5222662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87"/>
          <p:cNvSpPr txBox="1"/>
          <p:nvPr/>
        </p:nvSpPr>
        <p:spPr>
          <a:xfrm>
            <a:off x="3751775" y="1736975"/>
            <a:ext cx="5215800" cy="322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342900" lvl="0" indent="-2794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9DF1"/>
              </a:buClr>
              <a:buSzPts val="1800"/>
              <a:buFont typeface="Montserrat"/>
              <a:buChar char="❖"/>
            </a:pPr>
            <a:r>
              <a:rPr lang="en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What’s the point of event ticketing?</a:t>
            </a:r>
            <a:r>
              <a:rPr lang="en" sz="18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sz="180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2794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9DF1"/>
              </a:buClr>
              <a:buSzPts val="1800"/>
              <a:buFont typeface="Montserrat"/>
              <a:buChar char="❖"/>
            </a:pPr>
            <a:r>
              <a:rPr lang="en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How can ticketing help ministry? </a:t>
            </a: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2794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9DF1"/>
              </a:buClr>
              <a:buSzPts val="1800"/>
              <a:buFont typeface="Montserrat"/>
              <a:buChar char="❖"/>
            </a:pPr>
            <a:r>
              <a:rPr lang="en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Maximize Guest Experience</a:t>
            </a: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2794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9DF1"/>
              </a:buClr>
              <a:buSzPts val="1800"/>
              <a:buFont typeface="Montserrat"/>
              <a:buChar char="❖"/>
            </a:pPr>
            <a:r>
              <a:rPr lang="en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Ticket Management </a:t>
            </a: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342900" lvl="0" indent="-2794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9DF1"/>
              </a:buClr>
              <a:buSzPts val="1800"/>
              <a:buFont typeface="Montserrat"/>
              <a:buChar char="❖"/>
            </a:pPr>
            <a:r>
              <a:rPr lang="en" sz="18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TouchPoint’s Event Ticketing Solution</a:t>
            </a:r>
            <a:endParaRPr sz="180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accent6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88"/>
          <p:cNvSpPr txBox="1">
            <a:spLocks noGrp="1"/>
          </p:cNvSpPr>
          <p:nvPr>
            <p:ph type="title"/>
          </p:nvPr>
        </p:nvSpPr>
        <p:spPr>
          <a:xfrm>
            <a:off x="4883650" y="2005512"/>
            <a:ext cx="4180200" cy="1132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What’s the Point of Event Ticketing? 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Google Shape;487;p89"/>
          <p:cNvPicPr preferRelativeResize="0"/>
          <p:nvPr/>
        </p:nvPicPr>
        <p:blipFill rotWithShape="1">
          <a:blip r:embed="rId3">
            <a:alphaModFix/>
          </a:blip>
          <a:srcRect r="49939"/>
          <a:stretch/>
        </p:blipFill>
        <p:spPr>
          <a:xfrm>
            <a:off x="0" y="0"/>
            <a:ext cx="34332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p89"/>
          <p:cNvSpPr txBox="1">
            <a:spLocks noGrp="1"/>
          </p:cNvSpPr>
          <p:nvPr>
            <p:ph type="title"/>
          </p:nvPr>
        </p:nvSpPr>
        <p:spPr>
          <a:xfrm>
            <a:off x="3539425" y="700050"/>
            <a:ext cx="5549100" cy="892500"/>
          </a:xfrm>
          <a:prstGeom prst="rect">
            <a:avLst/>
          </a:prstGeom>
        </p:spPr>
        <p:txBody>
          <a:bodyPr spcFirstLastPara="1" wrap="square" lIns="0" tIns="14400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1"/>
                </a:solidFill>
              </a:rPr>
              <a:t>Event Ticketing: </a:t>
            </a:r>
            <a:endParaRPr sz="2000">
              <a:solidFill>
                <a:schemeClr val="accent1"/>
              </a:solidFill>
            </a:endParaRPr>
          </a:p>
        </p:txBody>
      </p:sp>
      <p:sp>
        <p:nvSpPr>
          <p:cNvPr id="489" name="Google Shape;489;p89"/>
          <p:cNvSpPr txBox="1">
            <a:spLocks noGrp="1"/>
          </p:cNvSpPr>
          <p:nvPr>
            <p:ph type="body" idx="1"/>
          </p:nvPr>
        </p:nvSpPr>
        <p:spPr>
          <a:xfrm>
            <a:off x="4019425" y="1491350"/>
            <a:ext cx="4839900" cy="2191800"/>
          </a:xfrm>
          <a:prstGeom prst="rect">
            <a:avLst/>
          </a:prstGeom>
        </p:spPr>
        <p:txBody>
          <a:bodyPr spcFirstLastPara="1" wrap="square" lIns="0" tIns="34275" rIns="0" bIns="3427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800"/>
              <a:buChar char="❖"/>
            </a:pPr>
            <a:r>
              <a:rPr lang="en" sz="1800"/>
              <a:t>First, ask why the event is happening?</a:t>
            </a:r>
            <a:endParaRPr sz="1800"/>
          </a:p>
          <a:p>
            <a:pPr marL="457200" lvl="0" indent="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None/>
            </a:pP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800"/>
              <a:buChar char="❖"/>
            </a:pPr>
            <a:r>
              <a:rPr lang="en" sz="1800"/>
              <a:t>Then ask how ticketing can help address the “why” around the event.</a:t>
            </a:r>
            <a:endParaRPr sz="1300"/>
          </a:p>
        </p:txBody>
      </p:sp>
      <p:sp>
        <p:nvSpPr>
          <p:cNvPr id="490" name="Google Shape;490;p89"/>
          <p:cNvSpPr txBox="1"/>
          <p:nvPr/>
        </p:nvSpPr>
        <p:spPr>
          <a:xfrm>
            <a:off x="2240800" y="1012750"/>
            <a:ext cx="167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90"/>
          <p:cNvPicPr preferRelativeResize="0"/>
          <p:nvPr/>
        </p:nvPicPr>
        <p:blipFill rotWithShape="1">
          <a:blip r:embed="rId3">
            <a:alphaModFix/>
          </a:blip>
          <a:srcRect l="49939"/>
          <a:stretch/>
        </p:blipFill>
        <p:spPr>
          <a:xfrm>
            <a:off x="0" y="0"/>
            <a:ext cx="34332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90"/>
          <p:cNvSpPr txBox="1">
            <a:spLocks noGrp="1"/>
          </p:cNvSpPr>
          <p:nvPr>
            <p:ph type="title"/>
          </p:nvPr>
        </p:nvSpPr>
        <p:spPr>
          <a:xfrm>
            <a:off x="3547000" y="886300"/>
            <a:ext cx="5549100" cy="892500"/>
          </a:xfrm>
          <a:prstGeom prst="rect">
            <a:avLst/>
          </a:prstGeom>
        </p:spPr>
        <p:txBody>
          <a:bodyPr spcFirstLastPara="1" wrap="square" lIns="0" tIns="14400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accent1"/>
                </a:solidFill>
              </a:rPr>
              <a:t>Why Use Event Ticketing?</a:t>
            </a:r>
            <a:endParaRPr sz="2000">
              <a:solidFill>
                <a:schemeClr val="accent1"/>
              </a:solidFill>
            </a:endParaRPr>
          </a:p>
        </p:txBody>
      </p:sp>
      <p:sp>
        <p:nvSpPr>
          <p:cNvPr id="497" name="Google Shape;497;p90"/>
          <p:cNvSpPr txBox="1">
            <a:spLocks noGrp="1"/>
          </p:cNvSpPr>
          <p:nvPr>
            <p:ph type="body" idx="1"/>
          </p:nvPr>
        </p:nvSpPr>
        <p:spPr>
          <a:xfrm>
            <a:off x="4019425" y="1410675"/>
            <a:ext cx="4839900" cy="3504000"/>
          </a:xfrm>
          <a:prstGeom prst="rect">
            <a:avLst/>
          </a:prstGeom>
        </p:spPr>
        <p:txBody>
          <a:bodyPr spcFirstLastPara="1" wrap="square" lIns="0" tIns="34275" rIns="0" bIns="34275" anchor="t" anchorCtr="0">
            <a:noAutofit/>
          </a:bodyPr>
          <a:lstStyle/>
          <a:p>
            <a:pPr marL="457200" lvl="0" indent="-342900" algn="l" rtl="0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SzPts val="1800"/>
              <a:buChar char="❖"/>
            </a:pPr>
            <a:r>
              <a:rPr lang="en" sz="1800"/>
              <a:t>Creates ministerial opportunities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n" sz="1800"/>
              <a:t>Creates a calm, relaxed environment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n" sz="1800"/>
              <a:t>Eliminates possible conflict between attendees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n" sz="1800"/>
              <a:t>Maintains special circumstance accommodations (like social distancing)</a:t>
            </a:r>
            <a:endParaRPr sz="1800"/>
          </a:p>
          <a:p>
            <a:pPr marL="4572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❖"/>
            </a:pPr>
            <a:r>
              <a:rPr lang="en" sz="1800"/>
              <a:t>Sets staff up for success</a:t>
            </a:r>
            <a:endParaRPr sz="1800"/>
          </a:p>
        </p:txBody>
      </p:sp>
      <p:sp>
        <p:nvSpPr>
          <p:cNvPr id="498" name="Google Shape;498;p90"/>
          <p:cNvSpPr txBox="1"/>
          <p:nvPr/>
        </p:nvSpPr>
        <p:spPr>
          <a:xfrm>
            <a:off x="2240800" y="1012750"/>
            <a:ext cx="167400" cy="2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p91"/>
          <p:cNvSpPr txBox="1">
            <a:spLocks noGrp="1"/>
          </p:cNvSpPr>
          <p:nvPr>
            <p:ph type="title"/>
          </p:nvPr>
        </p:nvSpPr>
        <p:spPr>
          <a:xfrm>
            <a:off x="4883650" y="2005512"/>
            <a:ext cx="4180200" cy="11325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How Can Ticketing Help Ministry?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92"/>
          <p:cNvSpPr txBox="1"/>
          <p:nvPr/>
        </p:nvSpPr>
        <p:spPr>
          <a:xfrm>
            <a:off x="2802600" y="508863"/>
            <a:ext cx="35388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9DF1"/>
                </a:solidFill>
                <a:latin typeface="Montserrat"/>
                <a:ea typeface="Montserrat"/>
                <a:cs typeface="Montserrat"/>
                <a:sym typeface="Montserrat"/>
              </a:rPr>
              <a:t>Maximize Ministry Efforts</a:t>
            </a:r>
            <a:endParaRPr sz="1800">
              <a:solidFill>
                <a:srgbClr val="009DF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10" name="Google Shape;510;p92"/>
          <p:cNvSpPr txBox="1"/>
          <p:nvPr/>
        </p:nvSpPr>
        <p:spPr>
          <a:xfrm>
            <a:off x="939925" y="1297975"/>
            <a:ext cx="79584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200000"/>
              </a:lnSpc>
              <a:spcBef>
                <a:spcPts val="800"/>
              </a:spcBef>
              <a:spcAft>
                <a:spcPts val="0"/>
              </a:spcAft>
              <a:buClr>
                <a:srgbClr val="009DF1"/>
              </a:buClr>
              <a:buSzPts val="1800"/>
              <a:buFont typeface="Montserrat"/>
              <a:buChar char="❖"/>
            </a:pPr>
            <a:r>
              <a:rPr lang="en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Minimize frustrations; maximize </a:t>
            </a:r>
            <a:r>
              <a:rPr lang="en" sz="1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enjoyment</a:t>
            </a:r>
            <a:endParaRPr sz="1800" b="1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9DF1"/>
              </a:buClr>
              <a:buSzPts val="1800"/>
              <a:buFont typeface="Montserrat"/>
              <a:buChar char="❖"/>
            </a:pPr>
            <a:r>
              <a:rPr lang="en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Prepares audience for </a:t>
            </a:r>
            <a:r>
              <a:rPr lang="en" sz="1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receiving </a:t>
            </a:r>
            <a:r>
              <a:rPr lang="en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the message/</a:t>
            </a:r>
            <a:r>
              <a:rPr lang="en" sz="1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experiencing</a:t>
            </a:r>
            <a:r>
              <a:rPr lang="en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 entertainment</a:t>
            </a: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429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9DF1"/>
              </a:buClr>
              <a:buSzPts val="1800"/>
              <a:buFont typeface="Montserrat"/>
              <a:buChar char="❖"/>
            </a:pPr>
            <a:r>
              <a:rPr lang="en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Enables </a:t>
            </a:r>
            <a:r>
              <a:rPr lang="en" sz="1800" b="1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outreach </a:t>
            </a:r>
            <a:r>
              <a:rPr lang="en" sz="1800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to the unchurched</a:t>
            </a:r>
            <a:endParaRPr sz="1800">
              <a:solidFill>
                <a:schemeClr val="dk2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ouchPoint 2021 Training Slides Template">
  <a:themeElements>
    <a:clrScheme name="TP 2019 Brand refresh">
      <a:dk1>
        <a:srgbClr val="24408F"/>
      </a:dk1>
      <a:lt1>
        <a:srgbClr val="FFFFFF"/>
      </a:lt1>
      <a:dk2>
        <a:srgbClr val="5E5E5E"/>
      </a:dk2>
      <a:lt2>
        <a:srgbClr val="DDF5FF"/>
      </a:lt2>
      <a:accent1>
        <a:srgbClr val="009DF1"/>
      </a:accent1>
      <a:accent2>
        <a:srgbClr val="56D882"/>
      </a:accent2>
      <a:accent3>
        <a:srgbClr val="F37748"/>
      </a:accent3>
      <a:accent4>
        <a:srgbClr val="ECC30B"/>
      </a:accent4>
      <a:accent5>
        <a:srgbClr val="A356BF"/>
      </a:accent5>
      <a:accent6>
        <a:srgbClr val="5E5E5E"/>
      </a:accent6>
      <a:hlink>
        <a:srgbClr val="009DF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ursuant Color Theme">
  <a:themeElements>
    <a:clrScheme name="TP 2019 Brand refresh">
      <a:dk1>
        <a:srgbClr val="24408F"/>
      </a:dk1>
      <a:lt1>
        <a:srgbClr val="FFFFFF"/>
      </a:lt1>
      <a:dk2>
        <a:srgbClr val="5E5E5E"/>
      </a:dk2>
      <a:lt2>
        <a:srgbClr val="DDF5FF"/>
      </a:lt2>
      <a:accent1>
        <a:srgbClr val="009DF1"/>
      </a:accent1>
      <a:accent2>
        <a:srgbClr val="56D882"/>
      </a:accent2>
      <a:accent3>
        <a:srgbClr val="F37748"/>
      </a:accent3>
      <a:accent4>
        <a:srgbClr val="ECC30B"/>
      </a:accent4>
      <a:accent5>
        <a:srgbClr val="A356BF"/>
      </a:accent5>
      <a:accent6>
        <a:srgbClr val="5E5E5E"/>
      </a:accent6>
      <a:hlink>
        <a:srgbClr val="009DF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308</Words>
  <Application>Microsoft Macintosh PowerPoint</Application>
  <PresentationFormat>On-screen Show (16:9)</PresentationFormat>
  <Paragraphs>81</Paragraphs>
  <Slides>26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Calibri</vt:lpstr>
      <vt:lpstr>Esteban</vt:lpstr>
      <vt:lpstr>Montserrat</vt:lpstr>
      <vt:lpstr>Noto Sans Symbols</vt:lpstr>
      <vt:lpstr>TouchPoint 2021 Training Slides Template</vt:lpstr>
      <vt:lpstr>Pursuant Color Theme</vt:lpstr>
      <vt:lpstr>What’s the Point…</vt:lpstr>
      <vt:lpstr>Presenters</vt:lpstr>
      <vt:lpstr>Housekeeping</vt:lpstr>
      <vt:lpstr>Agenda</vt:lpstr>
      <vt:lpstr>What’s the Point of Event Ticketing? </vt:lpstr>
      <vt:lpstr>Event Ticketing: </vt:lpstr>
      <vt:lpstr>Why Use Event Ticketing?</vt:lpstr>
      <vt:lpstr>How Can Ticketing Help Ministry? </vt:lpstr>
      <vt:lpstr>PowerPoint Presentation</vt:lpstr>
      <vt:lpstr>Guest Experience </vt:lpstr>
      <vt:lpstr>Give Your Guests The Best Experience Possible!  </vt:lpstr>
      <vt:lpstr>Ticketing Management</vt:lpstr>
      <vt:lpstr>Planning Made Easy</vt:lpstr>
      <vt:lpstr>PowerPoint Presentation</vt:lpstr>
      <vt:lpstr>PowerPoint Presentation</vt:lpstr>
      <vt:lpstr>Various Ticketing Options</vt:lpstr>
      <vt:lpstr>Ticketing from Right Inside of TouchPoint</vt:lpstr>
      <vt:lpstr>Venue Availability</vt:lpstr>
      <vt:lpstr>Venue Availability</vt:lpstr>
      <vt:lpstr>Event Management</vt:lpstr>
      <vt:lpstr>Event Management</vt:lpstr>
      <vt:lpstr>Event Management</vt:lpstr>
      <vt:lpstr>Customize Your Space</vt:lpstr>
      <vt:lpstr>Custom Ticket Example</vt:lpstr>
      <vt:lpstr>Custom Ticket Example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What’s the Point…</dc:title>
  <cp:lastModifiedBy>Katie Wilson</cp:lastModifiedBy>
  <cp:revision>1</cp:revision>
  <dcterms:modified xsi:type="dcterms:W3CDTF">2021-07-30T14:29:53Z</dcterms:modified>
</cp:coreProperties>
</file>